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5"/>
  </p:notesMasterIdLst>
  <p:sldIdLst>
    <p:sldId id="256" r:id="rId2"/>
    <p:sldId id="257" r:id="rId3"/>
    <p:sldId id="259" r:id="rId4"/>
  </p:sldIdLst>
  <p:sldSz cx="9144000" cy="5143500" type="screen16x9"/>
  <p:notesSz cx="6858000" cy="9144000"/>
  <p:embeddedFontLst>
    <p:embeddedFont>
      <p:font typeface="Fira Code Light" charset="0"/>
      <p:regular r:id="rId6"/>
      <p:bold r:id="rId7"/>
    </p:embeddedFont>
    <p:embeddedFont>
      <p:font typeface="Fira Code" charset="0"/>
      <p:regular r:id="rId8"/>
      <p:bold r:id="rId9"/>
    </p:embeddedFont>
    <p:embeddedFont>
      <p:font typeface="Oswald"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BFC7FEC-CF27-453D-8583-1E217041374E}">
  <a:tblStyle styleId="{9BFC7FEC-CF27-453D-8583-1E21704137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57" d="100"/>
          <a:sy n="157" d="100"/>
        </p:scale>
        <p:origin x="-342"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347021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f65840171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f65840171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188900"/>
            <a:ext cx="7704000" cy="33801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Clr>
                <a:schemeClr val="accent1"/>
              </a:buClr>
              <a:buSzPts val="1100"/>
              <a:buAutoNum type="arabicPeriod"/>
              <a:defRPr sz="10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0"/>
              </a:spcBef>
              <a:spcAft>
                <a:spcPts val="0"/>
              </a:spcAft>
              <a:buSzPts val="1200"/>
              <a:buFont typeface="Roboto Condensed Light"/>
              <a:buAutoNum type="romanLcPeriod"/>
              <a:defRPr/>
            </a:lvl3pPr>
            <a:lvl4pPr marL="1828800" lvl="3" indent="-304800" rtl="0">
              <a:lnSpc>
                <a:spcPct val="115000"/>
              </a:lnSpc>
              <a:spcBef>
                <a:spcPts val="0"/>
              </a:spcBef>
              <a:spcAft>
                <a:spcPts val="0"/>
              </a:spcAft>
              <a:buSzPts val="1200"/>
              <a:buFont typeface="Roboto Condensed Light"/>
              <a:buAutoNum type="arabicPeriod"/>
              <a:defRPr/>
            </a:lvl4pPr>
            <a:lvl5pPr marL="2286000" lvl="4" indent="-304800" rtl="0">
              <a:lnSpc>
                <a:spcPct val="115000"/>
              </a:lnSpc>
              <a:spcBef>
                <a:spcPts val="0"/>
              </a:spcBef>
              <a:spcAft>
                <a:spcPts val="0"/>
              </a:spcAft>
              <a:buSzPts val="1200"/>
              <a:buFont typeface="Roboto Condensed Light"/>
              <a:buAutoNum type="alphaLcPeriod"/>
              <a:defRPr/>
            </a:lvl5pPr>
            <a:lvl6pPr marL="2743200" lvl="5" indent="-304800" rtl="0">
              <a:lnSpc>
                <a:spcPct val="115000"/>
              </a:lnSpc>
              <a:spcBef>
                <a:spcPts val="0"/>
              </a:spcBef>
              <a:spcAft>
                <a:spcPts val="0"/>
              </a:spcAft>
              <a:buSzPts val="1200"/>
              <a:buFont typeface="Roboto Condensed Light"/>
              <a:buAutoNum type="romanLcPeriod"/>
              <a:defRPr/>
            </a:lvl6pPr>
            <a:lvl7pPr marL="3200400" lvl="6" indent="-304800" rtl="0">
              <a:lnSpc>
                <a:spcPct val="115000"/>
              </a:lnSpc>
              <a:spcBef>
                <a:spcPts val="0"/>
              </a:spcBef>
              <a:spcAft>
                <a:spcPts val="0"/>
              </a:spcAft>
              <a:buSzPts val="1200"/>
              <a:buFont typeface="Roboto Condensed Light"/>
              <a:buAutoNum type="arabicPeriod"/>
              <a:defRPr/>
            </a:lvl7pPr>
            <a:lvl8pPr marL="3657600" lvl="7" indent="-304800" rtl="0">
              <a:lnSpc>
                <a:spcPct val="115000"/>
              </a:lnSpc>
              <a:spcBef>
                <a:spcPts val="0"/>
              </a:spcBef>
              <a:spcAft>
                <a:spcPts val="0"/>
              </a:spcAft>
              <a:buSzPts val="1200"/>
              <a:buFont typeface="Roboto Condensed Light"/>
              <a:buAutoNum type="alphaLcPeriod"/>
              <a:defRPr/>
            </a:lvl8pPr>
            <a:lvl9pPr marL="4114800" lvl="8" indent="-304800" rtl="0">
              <a:lnSpc>
                <a:spcPct val="115000"/>
              </a:lnSpc>
              <a:spcBef>
                <a:spcPts val="0"/>
              </a:spcBef>
              <a:spcAft>
                <a:spcPts val="0"/>
              </a:spcAft>
              <a:buSzPts val="1200"/>
              <a:buFont typeface="Roboto Condensed Light"/>
              <a:buAutoNum type="romanLcPeriod"/>
              <a:defRPr/>
            </a:lvl9pPr>
          </a:lstStyle>
          <a:p>
            <a:endParaRPr/>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5" name="Google Shape;35;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8" name="Google Shape;38;p4"/>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2C"/>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26425" y="3090600"/>
            <a:ext cx="2966400" cy="42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t>
            </a:r>
            <a:r>
              <a:rPr lang="en" dirty="0" smtClean="0">
                <a:solidFill>
                  <a:schemeClr val="accent6">
                    <a:lumMod val="75000"/>
                  </a:schemeClr>
                </a:solidFill>
              </a:rPr>
              <a:t>Qué es </a:t>
            </a:r>
            <a:r>
              <a:rPr lang="en" dirty="0" smtClean="0"/>
              <a:t>y </a:t>
            </a:r>
            <a:r>
              <a:rPr lang="en" dirty="0" smtClean="0">
                <a:solidFill>
                  <a:schemeClr val="accent4">
                    <a:lumMod val="75000"/>
                  </a:schemeClr>
                </a:solidFill>
              </a:rPr>
              <a:t>para qué sirve</a:t>
            </a:r>
            <a:r>
              <a:rPr lang="en" dirty="0" smtClean="0"/>
              <a:t>?</a:t>
            </a:r>
            <a:endParaRPr dirty="0"/>
          </a:p>
        </p:txBody>
      </p:sp>
      <p:sp>
        <p:nvSpPr>
          <p:cNvPr id="398" name="Google Shape;398;p31"/>
          <p:cNvSpPr txBox="1">
            <a:spLocks noGrp="1"/>
          </p:cNvSpPr>
          <p:nvPr>
            <p:ph type="subTitle" idx="1"/>
          </p:nvPr>
        </p:nvSpPr>
        <p:spPr>
          <a:xfrm>
            <a:off x="796200" y="109800"/>
            <a:ext cx="10662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endParaRPr sz="1000" dirty="0">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Bootstrap</a:t>
            </a:r>
            <a:endParaRPr dirty="0"/>
          </a:p>
        </p:txBody>
      </p:sp>
      <p:grpSp>
        <p:nvGrpSpPr>
          <p:cNvPr id="400" name="Google Shape;400;p31"/>
          <p:cNvGrpSpPr/>
          <p:nvPr/>
        </p:nvGrpSpPr>
        <p:grpSpPr>
          <a:xfrm>
            <a:off x="5375029" y="1818088"/>
            <a:ext cx="2224161" cy="1884607"/>
            <a:chOff x="5375029" y="1818088"/>
            <a:chExt cx="2224161" cy="1884607"/>
          </a:xfrm>
        </p:grpSpPr>
        <p:sp>
          <p:nvSpPr>
            <p:cNvPr id="401" name="Google Shape;401;p31"/>
            <p:cNvSpPr/>
            <p:nvPr/>
          </p:nvSpPr>
          <p:spPr>
            <a:xfrm>
              <a:off x="6273950" y="3298356"/>
              <a:ext cx="426300" cy="396873"/>
            </a:xfrm>
            <a:custGeom>
              <a:avLst/>
              <a:gdLst/>
              <a:ahLst/>
              <a:cxnLst/>
              <a:rect l="l" t="t" r="r" b="b"/>
              <a:pathLst>
                <a:path w="17167" h="15982" extrusionOk="0">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6154104" y="3665446"/>
              <a:ext cx="666008" cy="37249"/>
            </a:xfrm>
            <a:custGeom>
              <a:avLst/>
              <a:gdLst/>
              <a:ahLst/>
              <a:cxnLst/>
              <a:rect l="l" t="t" r="r" b="b"/>
              <a:pathLst>
                <a:path w="26820" h="1500" extrusionOk="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6273950" y="3303326"/>
              <a:ext cx="426300" cy="126596"/>
            </a:xfrm>
            <a:custGeom>
              <a:avLst/>
              <a:gdLst/>
              <a:ahLst/>
              <a:cxnLst/>
              <a:rect l="l" t="t" r="r" b="b"/>
              <a:pathLst>
                <a:path w="17167" h="5098" extrusionOk="0">
                  <a:moveTo>
                    <a:pt x="1" y="0"/>
                  </a:moveTo>
                  <a:lnTo>
                    <a:pt x="1" y="1156"/>
                  </a:lnTo>
                  <a:lnTo>
                    <a:pt x="17167" y="5097"/>
                  </a:lnTo>
                  <a:lnTo>
                    <a:pt x="17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375029" y="3097292"/>
              <a:ext cx="2224098" cy="218476"/>
            </a:xfrm>
            <a:custGeom>
              <a:avLst/>
              <a:gdLst/>
              <a:ahLst/>
              <a:cxnLst/>
              <a:rect l="l" t="t" r="r" b="b"/>
              <a:pathLst>
                <a:path w="89564" h="8798" extrusionOk="0">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375029" y="1818088"/>
              <a:ext cx="2224161" cy="1289166"/>
            </a:xfrm>
            <a:custGeom>
              <a:avLst/>
              <a:gdLst/>
              <a:ahLst/>
              <a:cxnLst/>
              <a:rect l="l" t="t" r="r" b="b"/>
              <a:pathLst>
                <a:path w="89564" h="51913" extrusionOk="0">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434356" y="1871380"/>
              <a:ext cx="2105483" cy="1171978"/>
            </a:xfrm>
            <a:custGeom>
              <a:avLst/>
              <a:gdLst/>
              <a:ahLst/>
              <a:cxnLst/>
              <a:rect l="l" t="t" r="r" b="b"/>
              <a:pathLst>
                <a:path w="84785" h="47194" extrusionOk="0">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527258" y="1968354"/>
              <a:ext cx="677425" cy="476599"/>
            </a:xfrm>
            <a:custGeom>
              <a:avLst/>
              <a:gdLst/>
              <a:ahLst/>
              <a:cxnLst/>
              <a:rect l="l" t="t" r="r" b="b"/>
              <a:pathLst>
                <a:path w="27279" h="19192" extrusionOk="0">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527258" y="2497898"/>
              <a:ext cx="1407769" cy="476698"/>
            </a:xfrm>
            <a:custGeom>
              <a:avLst/>
              <a:gdLst/>
              <a:ahLst/>
              <a:cxnLst/>
              <a:rect l="l" t="t" r="r" b="b"/>
              <a:pathLst>
                <a:path w="56689" h="19196" extrusionOk="0">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6257635" y="1968354"/>
              <a:ext cx="677400" cy="476599"/>
            </a:xfrm>
            <a:custGeom>
              <a:avLst/>
              <a:gdLst/>
              <a:ahLst/>
              <a:cxnLst/>
              <a:rect l="l" t="t" r="r" b="b"/>
              <a:pathLst>
                <a:path w="27278" h="19192" extrusionOk="0">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7002489" y="1968354"/>
              <a:ext cx="479554" cy="221338"/>
            </a:xfrm>
            <a:custGeom>
              <a:avLst/>
              <a:gdLst/>
              <a:ahLst/>
              <a:cxnLst/>
              <a:rect l="l" t="t" r="r" b="b"/>
              <a:pathLst>
                <a:path w="19311" h="8913" extrusionOk="0">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7002489" y="2241370"/>
              <a:ext cx="479554" cy="733225"/>
            </a:xfrm>
            <a:custGeom>
              <a:avLst/>
              <a:gdLst/>
              <a:ahLst/>
              <a:cxnLst/>
              <a:rect l="l" t="t" r="r" b="b"/>
              <a:pathLst>
                <a:path w="19311" h="29526" extrusionOk="0">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31"/>
          <p:cNvGrpSpPr/>
          <p:nvPr/>
        </p:nvGrpSpPr>
        <p:grpSpPr>
          <a:xfrm>
            <a:off x="7118242" y="1435741"/>
            <a:ext cx="795392" cy="626115"/>
            <a:chOff x="7542675" y="1392460"/>
            <a:chExt cx="879178" cy="692069"/>
          </a:xfrm>
        </p:grpSpPr>
        <p:sp>
          <p:nvSpPr>
            <p:cNvPr id="413" name="Google Shape;413;p31"/>
            <p:cNvSpPr/>
            <p:nvPr/>
          </p:nvSpPr>
          <p:spPr>
            <a:xfrm>
              <a:off x="7542675" y="1392460"/>
              <a:ext cx="879178" cy="692069"/>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31"/>
            <p:cNvGrpSpPr/>
            <p:nvPr/>
          </p:nvGrpSpPr>
          <p:grpSpPr>
            <a:xfrm>
              <a:off x="7603656" y="1520706"/>
              <a:ext cx="657046" cy="305943"/>
              <a:chOff x="7603656" y="1520706"/>
              <a:chExt cx="657046" cy="305943"/>
            </a:xfrm>
          </p:grpSpPr>
          <p:sp>
            <p:nvSpPr>
              <p:cNvPr id="415" name="Google Shape;415;p31"/>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23" name="Google Shape;423;p31"/>
          <p:cNvGrpSpPr/>
          <p:nvPr/>
        </p:nvGrpSpPr>
        <p:grpSpPr>
          <a:xfrm>
            <a:off x="5055410" y="2845326"/>
            <a:ext cx="633471" cy="733893"/>
            <a:chOff x="5055410" y="2845326"/>
            <a:chExt cx="633471" cy="733893"/>
          </a:xfrm>
        </p:grpSpPr>
        <p:grpSp>
          <p:nvGrpSpPr>
            <p:cNvPr id="424" name="Google Shape;424;p31"/>
            <p:cNvGrpSpPr/>
            <p:nvPr/>
          </p:nvGrpSpPr>
          <p:grpSpPr>
            <a:xfrm>
              <a:off x="5055410" y="2845326"/>
              <a:ext cx="633471" cy="733893"/>
              <a:chOff x="5418807" y="2497285"/>
              <a:chExt cx="700200" cy="811200"/>
            </a:xfrm>
          </p:grpSpPr>
          <p:sp>
            <p:nvSpPr>
              <p:cNvPr id="425" name="Google Shape;425;p31"/>
              <p:cNvSpPr/>
              <p:nvPr/>
            </p:nvSpPr>
            <p:spPr>
              <a:xfrm>
                <a:off x="5418807" y="2497285"/>
                <a:ext cx="700200" cy="811200"/>
              </a:xfrm>
              <a:prstGeom prst="roundRect">
                <a:avLst>
                  <a:gd name="adj" fmla="val 18711"/>
                </a:avLst>
              </a:prstGeom>
              <a:gradFill>
                <a:gsLst>
                  <a:gs pos="0">
                    <a:srgbClr val="FFFFFF">
                      <a:alpha val="85710"/>
                    </a:srgbClr>
                  </a:gs>
                  <a:gs pos="100000">
                    <a:srgbClr val="C5C7F4">
                      <a:alpha val="85710"/>
                    </a:srgbClr>
                  </a:gs>
                </a:gsLst>
                <a:lin ang="5400012" scaled="0"/>
              </a:gradFill>
              <a:ln>
                <a:noFill/>
              </a:ln>
              <a:effectLst>
                <a:outerShdw blurRad="57150" dist="19050" dir="5400000"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1"/>
              <p:cNvGrpSpPr/>
              <p:nvPr/>
            </p:nvGrpSpPr>
            <p:grpSpPr>
              <a:xfrm>
                <a:off x="5600579" y="2592573"/>
                <a:ext cx="336576" cy="344118"/>
                <a:chOff x="3409000" y="1026975"/>
                <a:chExt cx="355075" cy="363032"/>
              </a:xfrm>
            </p:grpSpPr>
            <p:sp>
              <p:nvSpPr>
                <p:cNvPr id="427" name="Google Shape;427;p31"/>
                <p:cNvSpPr/>
                <p:nvPr/>
              </p:nvSpPr>
              <p:spPr>
                <a:xfrm>
                  <a:off x="3409000" y="1026975"/>
                  <a:ext cx="355075" cy="355225"/>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528425" y="1078900"/>
                  <a:ext cx="116400" cy="116250"/>
                </a:xfrm>
                <a:custGeom>
                  <a:avLst/>
                  <a:gdLst/>
                  <a:ahLst/>
                  <a:cxnLst/>
                  <a:rect l="l" t="t" r="r" b="b"/>
                  <a:pathLst>
                    <a:path w="4656" h="4650" extrusionOk="0">
                      <a:moveTo>
                        <a:pt x="2327" y="0"/>
                      </a:moveTo>
                      <a:cubicBezTo>
                        <a:pt x="1041" y="0"/>
                        <a:pt x="0" y="1041"/>
                        <a:pt x="0" y="2322"/>
                      </a:cubicBezTo>
                      <a:cubicBezTo>
                        <a:pt x="0" y="3609"/>
                        <a:pt x="1041" y="4650"/>
                        <a:pt x="2327" y="4650"/>
                      </a:cubicBezTo>
                      <a:cubicBezTo>
                        <a:pt x="3609" y="4650"/>
                        <a:pt x="4655" y="3609"/>
                        <a:pt x="4655" y="2322"/>
                      </a:cubicBezTo>
                      <a:cubicBezTo>
                        <a:pt x="4655" y="1041"/>
                        <a:pt x="3609" y="0"/>
                        <a:pt x="23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464200" y="1246832"/>
                  <a:ext cx="244825" cy="143175"/>
                </a:xfrm>
                <a:custGeom>
                  <a:avLst/>
                  <a:gdLst/>
                  <a:ahLst/>
                  <a:cxnLst/>
                  <a:rect l="l" t="t" r="r" b="b"/>
                  <a:pathLst>
                    <a:path w="9793" h="5727" extrusionOk="0">
                      <a:moveTo>
                        <a:pt x="4896" y="1"/>
                      </a:moveTo>
                      <a:cubicBezTo>
                        <a:pt x="2551" y="1"/>
                        <a:pt x="572" y="1597"/>
                        <a:pt x="1" y="3765"/>
                      </a:cubicBezTo>
                      <a:cubicBezTo>
                        <a:pt x="1276" y="4984"/>
                        <a:pt x="3003" y="5726"/>
                        <a:pt x="4896" y="5726"/>
                      </a:cubicBezTo>
                      <a:cubicBezTo>
                        <a:pt x="6790" y="5726"/>
                        <a:pt x="8517" y="4984"/>
                        <a:pt x="9792" y="3765"/>
                      </a:cubicBezTo>
                      <a:cubicBezTo>
                        <a:pt x="9215" y="1597"/>
                        <a:pt x="7236"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0" name="Google Shape;430;p31"/>
            <p:cNvGrpSpPr/>
            <p:nvPr/>
          </p:nvGrpSpPr>
          <p:grpSpPr>
            <a:xfrm>
              <a:off x="5195602" y="3311831"/>
              <a:ext cx="352067" cy="169406"/>
              <a:chOff x="5528432" y="2979624"/>
              <a:chExt cx="480900" cy="187251"/>
            </a:xfrm>
          </p:grpSpPr>
          <p:sp>
            <p:nvSpPr>
              <p:cNvPr id="431" name="Google Shape;431;p31"/>
              <p:cNvSpPr/>
              <p:nvPr/>
            </p:nvSpPr>
            <p:spPr>
              <a:xfrm>
                <a:off x="5528432" y="2979624"/>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528432" y="3052849"/>
                <a:ext cx="4809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610449" y="3126075"/>
                <a:ext cx="316800" cy="40800"/>
              </a:xfrm>
              <a:prstGeom prst="roundRect">
                <a:avLst>
                  <a:gd name="adj" fmla="val 50000"/>
                </a:avLst>
              </a:prstGeom>
              <a:solidFill>
                <a:srgbClr val="7E3BBE">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31"/>
          <p:cNvGrpSpPr/>
          <p:nvPr/>
        </p:nvGrpSpPr>
        <p:grpSpPr>
          <a:xfrm>
            <a:off x="7427195" y="2464693"/>
            <a:ext cx="694832" cy="494692"/>
            <a:chOff x="3336290" y="764021"/>
            <a:chExt cx="810300" cy="576900"/>
          </a:xfrm>
        </p:grpSpPr>
        <p:sp>
          <p:nvSpPr>
            <p:cNvPr id="435" name="Google Shape;435;p31"/>
            <p:cNvSpPr/>
            <p:nvPr/>
          </p:nvSpPr>
          <p:spPr>
            <a:xfrm rot="-5401788">
              <a:off x="3452990" y="647471"/>
              <a:ext cx="576900" cy="8100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414726" y="1013671"/>
              <a:ext cx="653730" cy="281110"/>
            </a:xfrm>
            <a:custGeom>
              <a:avLst/>
              <a:gdLst/>
              <a:ahLst/>
              <a:cxnLst/>
              <a:rect l="l" t="t" r="r" b="b"/>
              <a:pathLst>
                <a:path w="28015" h="14176" extrusionOk="0">
                  <a:moveTo>
                    <a:pt x="7411" y="1"/>
                  </a:moveTo>
                  <a:cubicBezTo>
                    <a:pt x="6941" y="1"/>
                    <a:pt x="6471" y="194"/>
                    <a:pt x="6132" y="580"/>
                  </a:cubicBezTo>
                  <a:lnTo>
                    <a:pt x="429" y="7037"/>
                  </a:lnTo>
                  <a:cubicBezTo>
                    <a:pt x="154" y="7353"/>
                    <a:pt x="0" y="7752"/>
                    <a:pt x="0" y="8170"/>
                  </a:cubicBezTo>
                  <a:lnTo>
                    <a:pt x="0" y="12472"/>
                  </a:lnTo>
                  <a:cubicBezTo>
                    <a:pt x="0" y="13409"/>
                    <a:pt x="766" y="14175"/>
                    <a:pt x="1711" y="14175"/>
                  </a:cubicBezTo>
                  <a:lnTo>
                    <a:pt x="26304" y="14175"/>
                  </a:lnTo>
                  <a:cubicBezTo>
                    <a:pt x="27249" y="14175"/>
                    <a:pt x="28015" y="13409"/>
                    <a:pt x="28015" y="12472"/>
                  </a:cubicBezTo>
                  <a:lnTo>
                    <a:pt x="28015" y="8742"/>
                  </a:lnTo>
                  <a:cubicBezTo>
                    <a:pt x="28015" y="8245"/>
                    <a:pt x="27798" y="7776"/>
                    <a:pt x="27420" y="7449"/>
                  </a:cubicBezTo>
                  <a:lnTo>
                    <a:pt x="22816" y="3486"/>
                  </a:lnTo>
                  <a:cubicBezTo>
                    <a:pt x="22496" y="3210"/>
                    <a:pt x="22100" y="3072"/>
                    <a:pt x="21705" y="3072"/>
                  </a:cubicBezTo>
                  <a:cubicBezTo>
                    <a:pt x="21289" y="3072"/>
                    <a:pt x="20874" y="3224"/>
                    <a:pt x="20546" y="3526"/>
                  </a:cubicBezTo>
                  <a:lnTo>
                    <a:pt x="16959" y="6826"/>
                  </a:lnTo>
                  <a:cubicBezTo>
                    <a:pt x="16631" y="7127"/>
                    <a:pt x="16216" y="7277"/>
                    <a:pt x="15803" y="7277"/>
                  </a:cubicBezTo>
                  <a:cubicBezTo>
                    <a:pt x="15352" y="7277"/>
                    <a:pt x="14902" y="7099"/>
                    <a:pt x="14568" y="6746"/>
                  </a:cubicBezTo>
                  <a:lnTo>
                    <a:pt x="8648" y="529"/>
                  </a:lnTo>
                  <a:cubicBezTo>
                    <a:pt x="8310" y="177"/>
                    <a:pt x="7860" y="1"/>
                    <a:pt x="7411" y="1"/>
                  </a:cubicBezTo>
                  <a:close/>
                </a:path>
              </a:pathLst>
            </a:custGeom>
            <a:gradFill>
              <a:gsLst>
                <a:gs pos="0">
                  <a:srgbClr val="8D90E1"/>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848871" y="832785"/>
              <a:ext cx="144823" cy="144867"/>
            </a:xfrm>
            <a:custGeom>
              <a:avLst/>
              <a:gdLst/>
              <a:ahLst/>
              <a:cxnLst/>
              <a:rect l="l" t="t" r="r" b="b"/>
              <a:pathLst>
                <a:path w="4416" h="4417" extrusionOk="0">
                  <a:moveTo>
                    <a:pt x="2208" y="1"/>
                  </a:moveTo>
                  <a:cubicBezTo>
                    <a:pt x="991" y="1"/>
                    <a:pt x="1" y="990"/>
                    <a:pt x="1" y="2209"/>
                  </a:cubicBezTo>
                  <a:cubicBezTo>
                    <a:pt x="1" y="3427"/>
                    <a:pt x="991" y="4417"/>
                    <a:pt x="2208" y="4417"/>
                  </a:cubicBezTo>
                  <a:cubicBezTo>
                    <a:pt x="3427" y="4417"/>
                    <a:pt x="4416" y="3427"/>
                    <a:pt x="4416" y="2209"/>
                  </a:cubicBezTo>
                  <a:cubicBezTo>
                    <a:pt x="4416" y="990"/>
                    <a:pt x="3427" y="1"/>
                    <a:pt x="2208" y="1"/>
                  </a:cubicBezTo>
                  <a:close/>
                </a:path>
              </a:pathLst>
            </a:custGeom>
            <a:gradFill>
              <a:gsLst>
                <a:gs pos="0">
                  <a:srgbClr val="FFF68E"/>
                </a:gs>
                <a:gs pos="100000">
                  <a:srgbClr val="FFD966"/>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1"/>
          <p:cNvGrpSpPr/>
          <p:nvPr/>
        </p:nvGrpSpPr>
        <p:grpSpPr>
          <a:xfrm>
            <a:off x="5159411" y="1731360"/>
            <a:ext cx="999286" cy="251306"/>
            <a:chOff x="6394932" y="2541500"/>
            <a:chExt cx="959100" cy="241200"/>
          </a:xfrm>
        </p:grpSpPr>
        <p:sp>
          <p:nvSpPr>
            <p:cNvPr id="439" name="Google Shape;439;p31"/>
            <p:cNvSpPr/>
            <p:nvPr/>
          </p:nvSpPr>
          <p:spPr>
            <a:xfrm rot="-5400000">
              <a:off x="6753882" y="2182550"/>
              <a:ext cx="241200" cy="959100"/>
            </a:xfrm>
            <a:prstGeom prst="roundRect">
              <a:avLst>
                <a:gd name="adj" fmla="val 7267"/>
              </a:avLst>
            </a:prstGeom>
            <a:gradFill>
              <a:gsLst>
                <a:gs pos="0">
                  <a:srgbClr val="FFFFFF"/>
                </a:gs>
                <a:gs pos="100000">
                  <a:srgbClr val="C5C7F4"/>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rot="-5400000">
              <a:off x="6465475" y="2584700"/>
              <a:ext cx="152700" cy="154800"/>
            </a:xfrm>
            <a:prstGeom prst="roundRect">
              <a:avLst>
                <a:gd name="adj" fmla="val 7267"/>
              </a:avLst>
            </a:prstGeom>
            <a:gradFill>
              <a:gsLst>
                <a:gs pos="0">
                  <a:srgbClr val="E9A984"/>
                </a:gs>
                <a:gs pos="100000">
                  <a:srgbClr val="E57C85"/>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5400000">
              <a:off x="6687242" y="2584700"/>
              <a:ext cx="152700" cy="154800"/>
            </a:xfrm>
            <a:prstGeom prst="roundRect">
              <a:avLst>
                <a:gd name="adj" fmla="val 7267"/>
              </a:avLst>
            </a:prstGeom>
            <a:gradFill>
              <a:gsLst>
                <a:gs pos="0">
                  <a:srgbClr val="3DB0FD"/>
                </a:gs>
                <a:gs pos="100000">
                  <a:srgbClr val="308EF7"/>
                </a:gs>
              </a:gsLst>
              <a:lin ang="2700006"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5400000">
              <a:off x="6909008" y="2584700"/>
              <a:ext cx="152700" cy="154800"/>
            </a:xfrm>
            <a:prstGeom prst="roundRect">
              <a:avLst>
                <a:gd name="adj" fmla="val 7267"/>
              </a:avLst>
            </a:pr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5400000">
              <a:off x="7130775" y="2584700"/>
              <a:ext cx="152700" cy="154800"/>
            </a:xfrm>
            <a:prstGeom prst="roundRect">
              <a:avLst>
                <a:gd name="adj" fmla="val 7267"/>
              </a:avLst>
            </a:prstGeom>
            <a:gradFill>
              <a:gsLst>
                <a:gs pos="0">
                  <a:schemeClr val="lt2"/>
                </a:gs>
                <a:gs pos="100000">
                  <a:srgbClr val="E57C85"/>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dirty="0">
                <a:solidFill>
                  <a:schemeClr val="dk2"/>
                </a:solidFill>
                <a:latin typeface="Oswald"/>
                <a:ea typeface="Oswald"/>
                <a:cs typeface="Oswald"/>
                <a:sym typeface="Oswald"/>
              </a:rPr>
              <a:t>INDEX.HTML</a:t>
            </a:r>
            <a:endParaRPr sz="1000" dirty="0">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2"/>
          <p:cNvSpPr txBox="1">
            <a:spLocks noGrp="1"/>
          </p:cNvSpPr>
          <p:nvPr>
            <p:ph type="subTitle" id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endParaRPr sz="1000" dirty="0">
              <a:solidFill>
                <a:schemeClr val="dk2"/>
              </a:solidFill>
              <a:latin typeface="Oswald"/>
              <a:ea typeface="Oswald"/>
              <a:cs typeface="Oswald"/>
              <a:sym typeface="Oswald"/>
            </a:endParaRPr>
          </a:p>
        </p:txBody>
      </p:sp>
      <p:grpSp>
        <p:nvGrpSpPr>
          <p:cNvPr id="465" name="Google Shape;465;p32"/>
          <p:cNvGrpSpPr/>
          <p:nvPr/>
        </p:nvGrpSpPr>
        <p:grpSpPr>
          <a:xfrm>
            <a:off x="299286" y="189025"/>
            <a:ext cx="133205" cy="119344"/>
            <a:chOff x="222150" y="185025"/>
            <a:chExt cx="170100" cy="152400"/>
          </a:xfrm>
        </p:grpSpPr>
        <p:cxnSp>
          <p:nvCxnSpPr>
            <p:cNvPr id="466" name="Google Shape;466;p3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7" name="Google Shape;467;p3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68" name="Google Shape;468;p3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69" name="Google Shape;469;p32"/>
          <p:cNvGrpSpPr/>
          <p:nvPr/>
        </p:nvGrpSpPr>
        <p:grpSpPr>
          <a:xfrm>
            <a:off x="286625" y="3999999"/>
            <a:ext cx="145867" cy="958251"/>
            <a:chOff x="286625" y="3923799"/>
            <a:chExt cx="145867" cy="958251"/>
          </a:xfrm>
        </p:grpSpPr>
        <p:sp>
          <p:nvSpPr>
            <p:cNvPr id="470" name="Google Shape;470;p3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2"/>
            <p:cNvGrpSpPr/>
            <p:nvPr/>
          </p:nvGrpSpPr>
          <p:grpSpPr>
            <a:xfrm>
              <a:off x="298112" y="4342643"/>
              <a:ext cx="110182" cy="126862"/>
              <a:chOff x="281100" y="2027800"/>
              <a:chExt cx="140700" cy="162000"/>
            </a:xfrm>
          </p:grpSpPr>
          <p:sp>
            <p:nvSpPr>
              <p:cNvPr id="472" name="Google Shape;472;p3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32"/>
              <p:cNvGrpSpPr/>
              <p:nvPr/>
            </p:nvGrpSpPr>
            <p:grpSpPr>
              <a:xfrm>
                <a:off x="308875" y="2088450"/>
                <a:ext cx="85200" cy="40700"/>
                <a:chOff x="308875" y="2087000"/>
                <a:chExt cx="85200" cy="40700"/>
              </a:xfrm>
            </p:grpSpPr>
            <p:cxnSp>
              <p:nvCxnSpPr>
                <p:cNvPr id="474" name="Google Shape;474;p3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76" name="Google Shape;476;p32"/>
            <p:cNvGrpSpPr/>
            <p:nvPr/>
          </p:nvGrpSpPr>
          <p:grpSpPr>
            <a:xfrm>
              <a:off x="286625" y="3923799"/>
              <a:ext cx="133200" cy="133200"/>
              <a:chOff x="286625" y="3648899"/>
              <a:chExt cx="133200" cy="133200"/>
            </a:xfrm>
          </p:grpSpPr>
          <p:sp>
            <p:nvSpPr>
              <p:cNvPr id="477" name="Google Shape;477;p3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 name="Google Shape;479;p3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480" name="Google Shape;480;p32"/>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/Explicación</a:t>
            </a:r>
            <a:endParaRPr dirty="0"/>
          </a:p>
        </p:txBody>
      </p:sp>
      <p:sp>
        <p:nvSpPr>
          <p:cNvPr id="481" name="Google Shape;481;p32"/>
          <p:cNvSpPr txBox="1">
            <a:spLocks noGrp="1"/>
          </p:cNvSpPr>
          <p:nvPr>
            <p:ph type="body" idx="1"/>
          </p:nvPr>
        </p:nvSpPr>
        <p:spPr>
          <a:xfrm>
            <a:off x="720000" y="1188900"/>
            <a:ext cx="7704000" cy="3380100"/>
          </a:xfrm>
          <a:prstGeom prst="rect">
            <a:avLst/>
          </a:prstGeom>
          <a:ln>
            <a:solidFill>
              <a:schemeClr val="accent6">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r>
              <a:rPr lang="en" dirty="0" smtClean="0"/>
              <a:t>¿Qué es BOOSTRAP?</a:t>
            </a:r>
            <a:r>
              <a:rPr lang="en" dirty="0" smtClean="0"/>
              <a:t> </a:t>
            </a:r>
          </a:p>
          <a:p>
            <a:pPr marL="0" lvl="0" indent="0" algn="l" rtl="0">
              <a:spcBef>
                <a:spcPts val="0"/>
              </a:spcBef>
              <a:spcAft>
                <a:spcPts val="0"/>
              </a:spcAft>
              <a:buNone/>
            </a:pPr>
            <a:endParaRPr lang="en" dirty="0"/>
          </a:p>
          <a:p>
            <a:pPr marL="171450" lvl="0" indent="-171450" algn="l" rtl="0">
              <a:spcBef>
                <a:spcPts val="0"/>
              </a:spcBef>
              <a:spcAft>
                <a:spcPts val="0"/>
              </a:spcAft>
              <a:buFont typeface="Arial" pitchFamily="34" charset="0"/>
              <a:buChar char="•"/>
            </a:pPr>
            <a:endParaRPr lang="en" dirty="0" smtClean="0"/>
          </a:p>
          <a:p>
            <a:pPr marL="171450" lvl="0" indent="-171450">
              <a:buFont typeface="Courier New" pitchFamily="49" charset="0"/>
              <a:buChar char="o"/>
            </a:pPr>
            <a:r>
              <a:rPr lang="es-ES" dirty="0" err="1"/>
              <a:t>Bootstrap</a:t>
            </a:r>
            <a:r>
              <a:rPr lang="es-ES" dirty="0"/>
              <a:t> es </a:t>
            </a:r>
            <a:r>
              <a:rPr lang="es-ES" dirty="0" smtClean="0"/>
              <a:t>un framework</a:t>
            </a:r>
            <a:r>
              <a:rPr lang="es-ES" dirty="0"/>
              <a:t> CSS desarrollado por </a:t>
            </a:r>
            <a:r>
              <a:rPr lang="es-ES" dirty="0" err="1"/>
              <a:t>Twitter</a:t>
            </a:r>
            <a:r>
              <a:rPr lang="es-ES" dirty="0"/>
              <a:t> en 2010, para estandarizar las herramientas de la compañía.</a:t>
            </a:r>
            <a:endParaRPr lang="en" dirty="0"/>
          </a:p>
          <a:p>
            <a:pPr marL="0" lvl="0" indent="0" algn="l" rtl="0">
              <a:spcBef>
                <a:spcPts val="0"/>
              </a:spcBef>
              <a:spcAft>
                <a:spcPts val="0"/>
              </a:spcAft>
              <a:buNone/>
            </a:pPr>
            <a:endParaRPr lang="en" dirty="0"/>
          </a:p>
          <a:p>
            <a:pPr marL="171450" lvl="0" indent="-171450">
              <a:buFont typeface="Courier New" pitchFamily="49" charset="0"/>
              <a:buChar char="o"/>
            </a:pPr>
            <a:r>
              <a:rPr lang="es-ES" dirty="0"/>
              <a:t>Inicialmente, se llamó </a:t>
            </a:r>
            <a:r>
              <a:rPr lang="es-ES" dirty="0" err="1"/>
              <a:t>Twitter</a:t>
            </a:r>
            <a:r>
              <a:rPr lang="es-ES" dirty="0"/>
              <a:t> </a:t>
            </a:r>
            <a:r>
              <a:rPr lang="es-ES" dirty="0" err="1"/>
              <a:t>Blueprint</a:t>
            </a:r>
            <a:r>
              <a:rPr lang="es-ES" dirty="0"/>
              <a:t> y, un poco más tarde, en 2011, se transformó en código abierto y su nombre cambió para </a:t>
            </a:r>
            <a:r>
              <a:rPr lang="es-ES" dirty="0" err="1" smtClean="0"/>
              <a:t>Bootstrap</a:t>
            </a:r>
            <a:r>
              <a:rPr lang="es-ES" dirty="0" smtClean="0"/>
              <a:t>.</a:t>
            </a: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171450" lvl="0" indent="-171450">
              <a:buFont typeface="Courier New" pitchFamily="49" charset="0"/>
              <a:buChar char="o"/>
            </a:pPr>
            <a:r>
              <a:rPr lang="es-ES" dirty="0"/>
              <a:t>Esta es una herramienta que proporciona interactividad en la página, por lo que ofrece una serie de componentes que facilitan la comunicación con el usuario, como menús de navegación, controles de página, barras de progreso y más.</a:t>
            </a: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a:p>
            <a:pPr marL="0" lvl="0" indent="0" algn="l" rtl="0">
              <a:spcBef>
                <a:spcPts val="0"/>
              </a:spcBef>
              <a:spcAft>
                <a:spcPts val="0"/>
              </a:spcAft>
              <a:buNone/>
            </a:pPr>
            <a:endParaRPr lang="en" dirty="0"/>
          </a:p>
          <a:p>
            <a:pPr marL="0" lvl="0" indent="0" algn="l" rtl="0">
              <a:spcBef>
                <a:spcPts val="0"/>
              </a:spcBef>
              <a:spcAft>
                <a:spcPts val="0"/>
              </a:spcAft>
              <a:buNone/>
            </a:pPr>
            <a:endParaRPr lang="en" dirty="0" smtClean="0"/>
          </a:p>
        </p:txBody>
      </p:sp>
      <p:sp>
        <p:nvSpPr>
          <p:cNvPr id="482" name="Google Shape;482;p3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2"/>
          <p:cNvGrpSpPr/>
          <p:nvPr/>
        </p:nvGrpSpPr>
        <p:grpSpPr>
          <a:xfrm>
            <a:off x="7819199" y="752550"/>
            <a:ext cx="604800" cy="147600"/>
            <a:chOff x="7688649" y="828750"/>
            <a:chExt cx="604800" cy="147600"/>
          </a:xfrm>
        </p:grpSpPr>
        <p:sp>
          <p:nvSpPr>
            <p:cNvPr id="487" name="Google Shape;487;p3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p>
            <a:pPr lvl="0"/>
            <a:r>
              <a:rPr lang="en" dirty="0" smtClean="0"/>
              <a:t>/</a:t>
            </a:r>
            <a:r>
              <a:rPr lang="es-ES" dirty="0" smtClean="0"/>
              <a:t>Borders </a:t>
            </a:r>
            <a:endParaRPr dirty="0"/>
          </a:p>
        </p:txBody>
      </p:sp>
      <p:sp>
        <p:nvSpPr>
          <p:cNvPr id="530" name="Google Shape;530;p34"/>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31" name="Google Shape;531;p34"/>
          <p:cNvSpPr txBox="1">
            <a:spLocks noGrp="1"/>
          </p:cNvSpPr>
          <p:nvPr>
            <p:ph type="subTitle" idx="1"/>
          </p:nvPr>
        </p:nvSpPr>
        <p:spPr>
          <a:xfrm>
            <a:off x="213862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Puedes modificar los colores, tamaños y formas de los bordes</a:t>
            </a:r>
            <a:endParaRPr dirty="0"/>
          </a:p>
        </p:txBody>
      </p:sp>
      <p:sp>
        <p:nvSpPr>
          <p:cNvPr id="532" name="Google Shape;532;p34"/>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/Text</a:t>
            </a:r>
            <a:endParaRPr dirty="0"/>
          </a:p>
        </p:txBody>
      </p:sp>
      <p:sp>
        <p:nvSpPr>
          <p:cNvPr id="533" name="Google Shape;533;p34"/>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34" name="Google Shape;534;p34"/>
          <p:cNvSpPr txBox="1">
            <a:spLocks noGrp="1"/>
          </p:cNvSpPr>
          <p:nvPr>
            <p:ph type="subTitle" idx="5"/>
          </p:nvPr>
        </p:nvSpPr>
        <p:spPr>
          <a:xfrm>
            <a:off x="557197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Puedes decorar los textos de diversas formas</a:t>
            </a:r>
            <a:endParaRPr dirty="0"/>
          </a:p>
        </p:txBody>
      </p:sp>
      <p:sp>
        <p:nvSpPr>
          <p:cNvPr id="535" name="Google Shape;535;p34"/>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/Background</a:t>
            </a:r>
            <a:endParaRPr dirty="0"/>
          </a:p>
        </p:txBody>
      </p:sp>
      <p:sp>
        <p:nvSpPr>
          <p:cNvPr id="536" name="Google Shape;536;p34"/>
          <p:cNvSpPr txBox="1">
            <a:spLocks noGrp="1"/>
          </p:cNvSpPr>
          <p:nvPr>
            <p:ph type="title" idx="7"/>
          </p:nvPr>
        </p:nvSpPr>
        <p:spPr>
          <a:xfrm>
            <a:off x="1235625" y="306997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37" name="Google Shape;537;p34"/>
          <p:cNvSpPr txBox="1">
            <a:spLocks noGrp="1"/>
          </p:cNvSpPr>
          <p:nvPr>
            <p:ph type="subTitle" idx="8"/>
          </p:nvPr>
        </p:nvSpPr>
        <p:spPr>
          <a:xfrm>
            <a:off x="2138625" y="3580313"/>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smtClean="0"/>
              <a:t>Puedes agregar color, decoración y degradación </a:t>
            </a:r>
            <a:endParaRPr dirty="0"/>
          </a:p>
        </p:txBody>
      </p:sp>
      <p:sp>
        <p:nvSpPr>
          <p:cNvPr id="538" name="Google Shape;538;p34"/>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/Interactions</a:t>
            </a:r>
            <a:endParaRPr dirty="0"/>
          </a:p>
        </p:txBody>
      </p:sp>
      <p:sp>
        <p:nvSpPr>
          <p:cNvPr id="539" name="Google Shape;539;p34"/>
          <p:cNvSpPr txBox="1">
            <a:spLocks noGrp="1"/>
          </p:cNvSpPr>
          <p:nvPr>
            <p:ph type="title" idx="13"/>
          </p:nvPr>
        </p:nvSpPr>
        <p:spPr>
          <a:xfrm>
            <a:off x="4735575" y="3069975"/>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40" name="Google Shape;540;p34"/>
          <p:cNvSpPr txBox="1">
            <a:spLocks noGrp="1"/>
          </p:cNvSpPr>
          <p:nvPr>
            <p:ph type="subTitle" idx="14"/>
          </p:nvPr>
        </p:nvSpPr>
        <p:spPr>
          <a:xfrm>
            <a:off x="5556599" y="3688136"/>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Puedes cambiar la forma que los usuarios interactuan con la página web</a:t>
            </a:r>
            <a:endParaRPr dirty="0"/>
          </a:p>
        </p:txBody>
      </p:sp>
      <p:sp>
        <p:nvSpPr>
          <p:cNvPr id="541" name="Google Shape;541;p34"/>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/Explicación        </a:t>
            </a:r>
            <a:endParaRPr dirty="0"/>
          </a:p>
        </p:txBody>
      </p:sp>
      <p:sp>
        <p:nvSpPr>
          <p:cNvPr id="542" name="Google Shape;542;p34"/>
          <p:cNvSpPr txBox="1">
            <a:spLocks noGrp="1"/>
          </p:cNvSpPr>
          <p:nvPr>
            <p:ph type="subTitle" idx="1"/>
          </p:nvPr>
        </p:nvSpPr>
        <p:spPr>
          <a:xfrm>
            <a:off x="3491880" y="1131590"/>
            <a:ext cx="1728192" cy="349808"/>
          </a:xfrm>
          <a:prstGeom prst="rect">
            <a:avLst/>
          </a:prstGeom>
          <a:noFill/>
          <a:ln>
            <a:noFill/>
          </a:ln>
        </p:spPr>
        <p:txBody>
          <a:bodyPr spcFirstLastPara="1" wrap="square" lIns="0" tIns="91425" rIns="91425" bIns="91425" anchor="ctr" anchorCtr="0">
            <a:noAutofit/>
          </a:bodyPr>
          <a:lstStyle/>
          <a:p>
            <a:pPr marL="0" lvl="0" indent="0" algn="ctr" rtl="0">
              <a:spcBef>
                <a:spcPts val="0"/>
              </a:spcBef>
              <a:spcAft>
                <a:spcPts val="0"/>
              </a:spcAft>
              <a:buNone/>
            </a:pPr>
            <a:r>
              <a:rPr lang="es-ES" sz="2000" dirty="0" smtClean="0">
                <a:solidFill>
                  <a:schemeClr val="dk2"/>
                </a:solidFill>
                <a:latin typeface="Oswald"/>
                <a:ea typeface="Oswald"/>
                <a:cs typeface="Oswald"/>
                <a:sym typeface="Oswald"/>
              </a:rPr>
              <a:t>¿Para qué sirve?</a:t>
            </a:r>
            <a:endParaRPr sz="2000" dirty="0">
              <a:solidFill>
                <a:schemeClr val="dk2"/>
              </a:solidFill>
              <a:latin typeface="Oswald"/>
              <a:ea typeface="Oswald"/>
              <a:cs typeface="Oswald"/>
              <a:sym typeface="Oswald"/>
            </a:endParaRPr>
          </a:p>
        </p:txBody>
      </p:sp>
      <p:grpSp>
        <p:nvGrpSpPr>
          <p:cNvPr id="543" name="Google Shape;543;p34"/>
          <p:cNvGrpSpPr/>
          <p:nvPr/>
        </p:nvGrpSpPr>
        <p:grpSpPr>
          <a:xfrm>
            <a:off x="299286" y="189025"/>
            <a:ext cx="133205" cy="119344"/>
            <a:chOff x="222150" y="185025"/>
            <a:chExt cx="170100" cy="152400"/>
          </a:xfrm>
        </p:grpSpPr>
        <p:cxnSp>
          <p:nvCxnSpPr>
            <p:cNvPr id="544" name="Google Shape;544;p34"/>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5" name="Google Shape;545;p34"/>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46" name="Google Shape;546;p34"/>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47" name="Google Shape;547;p34"/>
          <p:cNvGrpSpPr/>
          <p:nvPr/>
        </p:nvGrpSpPr>
        <p:grpSpPr>
          <a:xfrm>
            <a:off x="286625" y="3999999"/>
            <a:ext cx="145867" cy="958251"/>
            <a:chOff x="286625" y="3923799"/>
            <a:chExt cx="145867" cy="958251"/>
          </a:xfrm>
        </p:grpSpPr>
        <p:sp>
          <p:nvSpPr>
            <p:cNvPr id="548" name="Google Shape;548;p34"/>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298112" y="4342643"/>
              <a:ext cx="110182" cy="126862"/>
              <a:chOff x="281100" y="2027800"/>
              <a:chExt cx="140700" cy="162000"/>
            </a:xfrm>
          </p:grpSpPr>
          <p:sp>
            <p:nvSpPr>
              <p:cNvPr id="550" name="Google Shape;550;p34"/>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4"/>
              <p:cNvGrpSpPr/>
              <p:nvPr/>
            </p:nvGrpSpPr>
            <p:grpSpPr>
              <a:xfrm>
                <a:off x="308875" y="2088450"/>
                <a:ext cx="85200" cy="40700"/>
                <a:chOff x="308875" y="2087000"/>
                <a:chExt cx="85200" cy="40700"/>
              </a:xfrm>
            </p:grpSpPr>
            <p:cxnSp>
              <p:nvCxnSpPr>
                <p:cNvPr id="552" name="Google Shape;552;p34"/>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34"/>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54" name="Google Shape;554;p34"/>
            <p:cNvGrpSpPr/>
            <p:nvPr/>
          </p:nvGrpSpPr>
          <p:grpSpPr>
            <a:xfrm>
              <a:off x="286625" y="3923799"/>
              <a:ext cx="133200" cy="133200"/>
              <a:chOff x="286625" y="3648899"/>
              <a:chExt cx="133200" cy="133200"/>
            </a:xfrm>
          </p:grpSpPr>
          <p:sp>
            <p:nvSpPr>
              <p:cNvPr id="555" name="Google Shape;555;p34"/>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7" name="Google Shape;557;p34">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cxnSp>
        <p:nvCxnSpPr>
          <p:cNvPr id="558" name="Google Shape;558;p34"/>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559" name="Google Shape;559;p34"/>
          <p:cNvSpPr/>
          <p:nvPr/>
        </p:nvSpPr>
        <p:spPr>
          <a:xfrm>
            <a:off x="186279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0" name="Google Shape;560;p34"/>
          <p:cNvSpPr/>
          <p:nvPr/>
        </p:nvSpPr>
        <p:spPr>
          <a:xfrm>
            <a:off x="1862796" y="38231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1" name="Google Shape;561;p34"/>
          <p:cNvSpPr/>
          <p:nvPr/>
        </p:nvSpPr>
        <p:spPr>
          <a:xfrm>
            <a:off x="534324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2" name="Google Shape;562;p34"/>
          <p:cNvSpPr/>
          <p:nvPr/>
        </p:nvSpPr>
        <p:spPr>
          <a:xfrm>
            <a:off x="5343246" y="3823151"/>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3" name="Google Shape;563;p34">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4"/>
          <p:cNvGrpSpPr/>
          <p:nvPr/>
        </p:nvGrpSpPr>
        <p:grpSpPr>
          <a:xfrm>
            <a:off x="7819199" y="752550"/>
            <a:ext cx="604800" cy="147600"/>
            <a:chOff x="7688649" y="828750"/>
            <a:chExt cx="604800" cy="147600"/>
          </a:xfrm>
        </p:grpSpPr>
        <p:sp>
          <p:nvSpPr>
            <p:cNvPr id="568" name="Google Shape;568;p34"/>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83</Words>
  <Application>Microsoft Office PowerPoint</Application>
  <PresentationFormat>Presentación en pantalla (16:9)</PresentationFormat>
  <Paragraphs>43</Paragraphs>
  <Slides>3</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vt:i4>
      </vt:variant>
    </vt:vector>
  </HeadingPairs>
  <TitlesOfParts>
    <vt:vector size="10" baseType="lpstr">
      <vt:lpstr>Arial</vt:lpstr>
      <vt:lpstr>Fira Code Light</vt:lpstr>
      <vt:lpstr>Fira Code</vt:lpstr>
      <vt:lpstr>Oswald</vt:lpstr>
      <vt:lpstr>Courier New</vt:lpstr>
      <vt:lpstr>Roboto Condensed Light</vt:lpstr>
      <vt:lpstr>How to Code Workshop by Slidesgo</vt:lpstr>
      <vt:lpstr>Bootstrap</vt:lpstr>
      <vt:lpstr>/Explicación</vt:lpstr>
      <vt:lpstr>/Borders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BOOSTRAP</dc:title>
  <dc:creator>LUCIANO</dc:creator>
  <cp:lastModifiedBy>Usuario de Windows</cp:lastModifiedBy>
  <cp:revision>8</cp:revision>
  <dcterms:modified xsi:type="dcterms:W3CDTF">2022-04-26T16:29:23Z</dcterms:modified>
</cp:coreProperties>
</file>