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0" autoAdjust="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89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847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346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172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482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32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59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95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352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683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31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19FFE-EDBD-483F-BE6B-E1E66C79A82E}" type="datetimeFigureOut">
              <a:rPr lang="es-AR" smtClean="0"/>
              <a:t>13/6/2019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E07B-2621-4DDA-9E0A-02212A7D8E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577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04664"/>
            <a:ext cx="6400800" cy="1752600"/>
          </a:xfrm>
        </p:spPr>
        <p:txBody>
          <a:bodyPr/>
          <a:lstStyle/>
          <a:p>
            <a:r>
              <a:rPr lang="es-AR" b="1" dirty="0" smtClean="0"/>
              <a:t>Matriz de Confusión</a:t>
            </a:r>
            <a:endParaRPr lang="es-A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1" t="30086" r="38750" b="34017"/>
          <a:stretch/>
        </p:blipFill>
        <p:spPr bwMode="auto">
          <a:xfrm>
            <a:off x="827584" y="1252525"/>
            <a:ext cx="7316986" cy="414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8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0"/>
            <a:ext cx="6400800" cy="1752600"/>
          </a:xfrm>
        </p:spPr>
        <p:txBody>
          <a:bodyPr/>
          <a:lstStyle/>
          <a:p>
            <a:r>
              <a:rPr lang="es-AR" b="1" dirty="0" smtClean="0"/>
              <a:t>Matriz de Confusión</a:t>
            </a:r>
            <a:endParaRPr lang="es-A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3" t="16587" r="41490" b="77264"/>
          <a:stretch/>
        </p:blipFill>
        <p:spPr bwMode="auto">
          <a:xfrm>
            <a:off x="3315370" y="836712"/>
            <a:ext cx="3812252" cy="93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5536" y="76470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Exactitud (</a:t>
            </a:r>
            <a:r>
              <a:rPr lang="es-AR" sz="2000" dirty="0" err="1" smtClean="0">
                <a:latin typeface="Times New Roman" pitchFamily="18" charset="0"/>
                <a:cs typeface="Times New Roman" pitchFamily="18" charset="0"/>
              </a:rPr>
              <a:t>Acurracy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s-A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33616" y="2172926"/>
            <a:ext cx="5457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Tasa de error (</a:t>
            </a:r>
            <a:r>
              <a:rPr lang="es-AR" sz="2000" dirty="0" err="1" smtClean="0">
                <a:latin typeface="Times New Roman" pitchFamily="18" charset="0"/>
                <a:cs typeface="Times New Roman" pitchFamily="18" charset="0"/>
              </a:rPr>
              <a:t>Misclassification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AR" sz="2000" dirty="0" err="1" smtClean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s-A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28500" y="3356992"/>
            <a:ext cx="807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Sensibilidad, exhaustividad, Tasa de verdaderos positivos:</a:t>
            </a:r>
            <a:endParaRPr lang="es-A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2730" y="4697926"/>
            <a:ext cx="807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Especificidad, Tasa de verdaderos negativos</a:t>
            </a:r>
            <a:endParaRPr lang="es-A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0" t="27926" r="41490" b="65421"/>
          <a:stretch/>
        </p:blipFill>
        <p:spPr bwMode="auto">
          <a:xfrm>
            <a:off x="4416748" y="2060849"/>
            <a:ext cx="431234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4" t="49434" r="41490" b="44529"/>
          <a:stretch/>
        </p:blipFill>
        <p:spPr bwMode="auto">
          <a:xfrm>
            <a:off x="4506170" y="3783119"/>
            <a:ext cx="409827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9" t="68633" r="42788" b="24701"/>
          <a:stretch/>
        </p:blipFill>
        <p:spPr bwMode="auto">
          <a:xfrm>
            <a:off x="4716016" y="5301208"/>
            <a:ext cx="399294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5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404664"/>
            <a:ext cx="6400800" cy="1752600"/>
          </a:xfrm>
        </p:spPr>
        <p:txBody>
          <a:bodyPr/>
          <a:lstStyle/>
          <a:p>
            <a:r>
              <a:rPr lang="es-AR" b="1" dirty="0" smtClean="0"/>
              <a:t>Matriz de Confusión</a:t>
            </a:r>
            <a:endParaRPr lang="es-A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1" t="33710" r="41779" b="59110"/>
          <a:stretch/>
        </p:blipFill>
        <p:spPr bwMode="auto">
          <a:xfrm>
            <a:off x="2411760" y="2204864"/>
            <a:ext cx="487278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5397" y="1628800"/>
            <a:ext cx="807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Precisión</a:t>
            </a:r>
            <a:endParaRPr lang="es-A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74490" y="3956077"/>
            <a:ext cx="8075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Times New Roman" pitchFamily="18" charset="0"/>
                <a:cs typeface="Times New Roman" pitchFamily="18" charset="0"/>
              </a:rPr>
              <a:t>Valor de precisión negativo</a:t>
            </a:r>
            <a:endParaRPr lang="es-A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1" t="46847" r="41779" b="47009"/>
          <a:stretch/>
        </p:blipFill>
        <p:spPr bwMode="auto">
          <a:xfrm>
            <a:off x="2267744" y="4941168"/>
            <a:ext cx="533842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739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Presentación en pantalla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2</cp:revision>
  <dcterms:created xsi:type="dcterms:W3CDTF">2019-06-13T13:38:54Z</dcterms:created>
  <dcterms:modified xsi:type="dcterms:W3CDTF">2019-06-13T13:57:01Z</dcterms:modified>
</cp:coreProperties>
</file>