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6858000" cy="9906000" type="A4"/>
  <p:notesSz cx="6742113" cy="9872663"/>
  <p:defaultTextStyle>
    <a:defPPr>
      <a:defRPr lang="ko-KR"/>
    </a:defPPr>
    <a:lvl1pPr marL="0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6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3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0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8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6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3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1" algn="l" defTabSz="91431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>
      <p:cViewPr>
        <p:scale>
          <a:sx n="125" d="100"/>
          <a:sy n="125" d="100"/>
        </p:scale>
        <p:origin x="1290" y="-7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8973" y="0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/>
          <a:lstStyle>
            <a:lvl1pPr algn="r">
              <a:defRPr sz="1200"/>
            </a:lvl1pPr>
          </a:lstStyle>
          <a:p>
            <a:fld id="{A97738CD-7F95-48C5-996E-7F858564E83E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377317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8973" y="9377317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 anchor="b"/>
          <a:lstStyle>
            <a:lvl1pPr algn="r">
              <a:defRPr sz="1200"/>
            </a:lvl1pPr>
          </a:lstStyle>
          <a:p>
            <a:fld id="{B2842EF8-EA8F-4D9D-9C15-71D71C34F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71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3" y="0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/>
          <a:lstStyle>
            <a:lvl1pPr algn="r">
              <a:defRPr sz="1200"/>
            </a:lvl1pPr>
          </a:lstStyle>
          <a:p>
            <a:fld id="{F1F3DA37-1FCE-4F56-912B-CCD13D7819D4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90738" y="739775"/>
            <a:ext cx="25606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27" tIns="45414" rIns="90827" bIns="454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9"/>
          </a:xfrm>
          <a:prstGeom prst="rect">
            <a:avLst/>
          </a:prstGeom>
        </p:spPr>
        <p:txBody>
          <a:bodyPr vert="horz" lIns="90827" tIns="45414" rIns="90827" bIns="454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7317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3" y="9377317"/>
            <a:ext cx="2921582" cy="493634"/>
          </a:xfrm>
          <a:prstGeom prst="rect">
            <a:avLst/>
          </a:prstGeom>
        </p:spPr>
        <p:txBody>
          <a:bodyPr vert="horz" lIns="90827" tIns="45414" rIns="90827" bIns="45414" rtlCol="0" anchor="b"/>
          <a:lstStyle>
            <a:lvl1pPr algn="r">
              <a:defRPr sz="1200"/>
            </a:lvl1pPr>
          </a:lstStyle>
          <a:p>
            <a:fld id="{A5BBB8E3-758A-40DB-9329-EE316646F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58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6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3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0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8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6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03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61" algn="l" defTabSz="9143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90738" y="739775"/>
            <a:ext cx="2560637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BB8E3-758A-40DB-9329-EE316646FA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8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90738" y="739775"/>
            <a:ext cx="2560637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BB8E3-758A-40DB-9329-EE316646FA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7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8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870F-F563-4B2F-8A16-36DB18A8B903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7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093D-956B-4188-B83B-2066DD0B0D04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5"/>
            <a:ext cx="1543050" cy="845220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5"/>
            <a:ext cx="4514850" cy="845220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A6E4-EBCD-49B1-B428-F1B9A659B556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9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D066-6250-4307-B5DD-E4B8BAB0290D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8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8"/>
            <a:ext cx="5829300" cy="19674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90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0A52-796E-4C2C-B577-E815177A621E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5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5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1" y="2311405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0BE-7883-43D8-BEF0-95B827024910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5" y="2217387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6" indent="0">
              <a:buNone/>
              <a:defRPr sz="1800" b="1"/>
            </a:lvl3pPr>
            <a:lvl4pPr marL="1371473" indent="0">
              <a:buNone/>
              <a:defRPr sz="1600" b="1"/>
            </a:lvl4pPr>
            <a:lvl5pPr marL="1828630" indent="0">
              <a:buNone/>
              <a:defRPr sz="1600" b="1"/>
            </a:lvl5pPr>
            <a:lvl6pPr marL="2285788" indent="0">
              <a:buNone/>
              <a:defRPr sz="1600" b="1"/>
            </a:lvl6pPr>
            <a:lvl7pPr marL="2742946" indent="0">
              <a:buNone/>
              <a:defRPr sz="1600" b="1"/>
            </a:lvl7pPr>
            <a:lvl8pPr marL="3200103" indent="0">
              <a:buNone/>
              <a:defRPr sz="1600" b="1"/>
            </a:lvl8pPr>
            <a:lvl9pPr marL="36572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5" y="3141488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4" y="2217387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7" indent="0">
              <a:buNone/>
              <a:defRPr sz="2000" b="1"/>
            </a:lvl2pPr>
            <a:lvl3pPr marL="914316" indent="0">
              <a:buNone/>
              <a:defRPr sz="1800" b="1"/>
            </a:lvl3pPr>
            <a:lvl4pPr marL="1371473" indent="0">
              <a:buNone/>
              <a:defRPr sz="1600" b="1"/>
            </a:lvl4pPr>
            <a:lvl5pPr marL="1828630" indent="0">
              <a:buNone/>
              <a:defRPr sz="1600" b="1"/>
            </a:lvl5pPr>
            <a:lvl6pPr marL="2285788" indent="0">
              <a:buNone/>
              <a:defRPr sz="1600" b="1"/>
            </a:lvl6pPr>
            <a:lvl7pPr marL="2742946" indent="0">
              <a:buNone/>
              <a:defRPr sz="1600" b="1"/>
            </a:lvl7pPr>
            <a:lvl8pPr marL="3200103" indent="0">
              <a:buNone/>
              <a:defRPr sz="1600" b="1"/>
            </a:lvl8pPr>
            <a:lvl9pPr marL="36572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4" y="3141488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938-2BAE-4B12-88E0-77EB25710959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DABD-5081-42D1-B393-A2BD623B33AE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9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06E-FF7B-476E-8780-A8A7DD2BA433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5" y="394406"/>
            <a:ext cx="2256235" cy="16785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11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5" y="2072928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6" indent="0">
              <a:buNone/>
              <a:defRPr sz="1000"/>
            </a:lvl3pPr>
            <a:lvl4pPr marL="1371473" indent="0">
              <a:buNone/>
              <a:defRPr sz="900"/>
            </a:lvl4pPr>
            <a:lvl5pPr marL="1828630" indent="0">
              <a:buNone/>
              <a:defRPr sz="900"/>
            </a:lvl5pPr>
            <a:lvl6pPr marL="2285788" indent="0">
              <a:buNone/>
              <a:defRPr sz="900"/>
            </a:lvl6pPr>
            <a:lvl7pPr marL="2742946" indent="0">
              <a:buNone/>
              <a:defRPr sz="900"/>
            </a:lvl7pPr>
            <a:lvl8pPr marL="3200103" indent="0">
              <a:buNone/>
              <a:defRPr sz="900"/>
            </a:lvl8pPr>
            <a:lvl9pPr marL="36572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AA5-483D-4FAD-9067-2EF46360F451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6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7" y="885121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157" indent="0">
              <a:buNone/>
              <a:defRPr sz="2800"/>
            </a:lvl2pPr>
            <a:lvl3pPr marL="914316" indent="0">
              <a:buNone/>
              <a:defRPr sz="2400"/>
            </a:lvl3pPr>
            <a:lvl4pPr marL="1371473" indent="0">
              <a:buNone/>
              <a:defRPr sz="2000"/>
            </a:lvl4pPr>
            <a:lvl5pPr marL="1828630" indent="0">
              <a:buNone/>
              <a:defRPr sz="2000"/>
            </a:lvl5pPr>
            <a:lvl6pPr marL="2285788" indent="0">
              <a:buNone/>
              <a:defRPr sz="2000"/>
            </a:lvl6pPr>
            <a:lvl7pPr marL="2742946" indent="0">
              <a:buNone/>
              <a:defRPr sz="2000"/>
            </a:lvl7pPr>
            <a:lvl8pPr marL="3200103" indent="0">
              <a:buNone/>
              <a:defRPr sz="2000"/>
            </a:lvl8pPr>
            <a:lvl9pPr marL="365726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157" indent="0">
              <a:buNone/>
              <a:defRPr sz="1200"/>
            </a:lvl2pPr>
            <a:lvl3pPr marL="914316" indent="0">
              <a:buNone/>
              <a:defRPr sz="1000"/>
            </a:lvl3pPr>
            <a:lvl4pPr marL="1371473" indent="0">
              <a:buNone/>
              <a:defRPr sz="900"/>
            </a:lvl4pPr>
            <a:lvl5pPr marL="1828630" indent="0">
              <a:buNone/>
              <a:defRPr sz="900"/>
            </a:lvl5pPr>
            <a:lvl6pPr marL="2285788" indent="0">
              <a:buNone/>
              <a:defRPr sz="900"/>
            </a:lvl6pPr>
            <a:lvl7pPr marL="2742946" indent="0">
              <a:buNone/>
              <a:defRPr sz="900"/>
            </a:lvl7pPr>
            <a:lvl8pPr marL="3200103" indent="0">
              <a:buNone/>
              <a:defRPr sz="900"/>
            </a:lvl8pPr>
            <a:lvl9pPr marL="36572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4A8D-6E41-4F62-921B-1AE1B91E4C8A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8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4" y="396699"/>
            <a:ext cx="6172201" cy="1651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4" y="2311405"/>
            <a:ext cx="6172201" cy="653750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400"/>
            <a:ext cx="1600200" cy="527403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C641-397E-4C39-B40F-F3237BD173F4}" type="datetime1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400"/>
            <a:ext cx="2171700" cy="527403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400"/>
            <a:ext cx="1600200" cy="527403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880E-916B-46E4-8E00-7B912E902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8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1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8" indent="-342868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2" indent="-285723" algn="l" defTabSz="914316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4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2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09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7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4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2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0" indent="-228579" algn="l" defTabSz="91431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3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0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8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6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3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1" algn="l" defTabSz="9143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8545"/>
            <a:ext cx="6858000" cy="90574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94" y="33269"/>
            <a:ext cx="686982" cy="216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34607" y="56456"/>
            <a:ext cx="2402673" cy="37297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b="1" dirty="0" smtClean="0"/>
              <a:t>2015</a:t>
            </a:r>
            <a:r>
              <a:rPr lang="ko-KR" altLang="en-US" b="1" dirty="0" smtClean="0"/>
              <a:t>년 주기업무보고</a:t>
            </a:r>
            <a:endParaRPr lang="ko-KR" altLang="en-US" b="1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01767"/>
              </p:ext>
            </p:extLst>
          </p:nvPr>
        </p:nvGraphicFramePr>
        <p:xfrm>
          <a:off x="44624" y="512310"/>
          <a:ext cx="480854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443336"/>
                <a:gridCol w="428872"/>
                <a:gridCol w="2432278"/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-80941" y="-34166"/>
            <a:ext cx="2069781" cy="246213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이면지 사용을 적극 권장합니다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0648"/>
              </p:ext>
            </p:extLst>
          </p:nvPr>
        </p:nvGraphicFramePr>
        <p:xfrm>
          <a:off x="75413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38915"/>
              </p:ext>
            </p:extLst>
          </p:nvPr>
        </p:nvGraphicFramePr>
        <p:xfrm>
          <a:off x="75413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83485"/>
              </p:ext>
            </p:extLst>
          </p:nvPr>
        </p:nvGraphicFramePr>
        <p:xfrm>
          <a:off x="75413" y="1784648"/>
          <a:ext cx="2302526" cy="191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00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000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762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5398"/>
              </p:ext>
            </p:extLst>
          </p:nvPr>
        </p:nvGraphicFramePr>
        <p:xfrm>
          <a:off x="75104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36161"/>
              </p:ext>
            </p:extLst>
          </p:nvPr>
        </p:nvGraphicFramePr>
        <p:xfrm>
          <a:off x="2411812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18277"/>
              </p:ext>
            </p:extLst>
          </p:nvPr>
        </p:nvGraphicFramePr>
        <p:xfrm>
          <a:off x="2412781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>
            <a:stCxn id="2" idx="1"/>
            <a:endCxn id="2" idx="3"/>
          </p:cNvCxnSpPr>
          <p:nvPr/>
        </p:nvCxnSpPr>
        <p:spPr>
          <a:xfrm>
            <a:off x="0" y="5377274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2" idx="2"/>
          </p:cNvCxnSpPr>
          <p:nvPr/>
        </p:nvCxnSpPr>
        <p:spPr>
          <a:xfrm>
            <a:off x="3429000" y="848545"/>
            <a:ext cx="0" cy="9057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87514"/>
              </p:ext>
            </p:extLst>
          </p:nvPr>
        </p:nvGraphicFramePr>
        <p:xfrm>
          <a:off x="3501317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99780"/>
              </p:ext>
            </p:extLst>
          </p:nvPr>
        </p:nvGraphicFramePr>
        <p:xfrm>
          <a:off x="3501317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11263"/>
              </p:ext>
            </p:extLst>
          </p:nvPr>
        </p:nvGraphicFramePr>
        <p:xfrm>
          <a:off x="3501317" y="1784648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38408"/>
              </p:ext>
            </p:extLst>
          </p:nvPr>
        </p:nvGraphicFramePr>
        <p:xfrm>
          <a:off x="3501008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98620"/>
              </p:ext>
            </p:extLst>
          </p:nvPr>
        </p:nvGraphicFramePr>
        <p:xfrm>
          <a:off x="5837716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08428"/>
              </p:ext>
            </p:extLst>
          </p:nvPr>
        </p:nvGraphicFramePr>
        <p:xfrm>
          <a:off x="5838685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61382"/>
              </p:ext>
            </p:extLst>
          </p:nvPr>
        </p:nvGraphicFramePr>
        <p:xfrm>
          <a:off x="79937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46216"/>
              </p:ext>
            </p:extLst>
          </p:nvPr>
        </p:nvGraphicFramePr>
        <p:xfrm>
          <a:off x="79937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96944"/>
              </p:ext>
            </p:extLst>
          </p:nvPr>
        </p:nvGraphicFramePr>
        <p:xfrm>
          <a:off x="79937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77267"/>
              </p:ext>
            </p:extLst>
          </p:nvPr>
        </p:nvGraphicFramePr>
        <p:xfrm>
          <a:off x="79628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67809"/>
              </p:ext>
            </p:extLst>
          </p:nvPr>
        </p:nvGraphicFramePr>
        <p:xfrm>
          <a:off x="2416336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56563"/>
              </p:ext>
            </p:extLst>
          </p:nvPr>
        </p:nvGraphicFramePr>
        <p:xfrm>
          <a:off x="2417305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2" name="직선 연결선 91"/>
          <p:cNvCxnSpPr/>
          <p:nvPr/>
        </p:nvCxnSpPr>
        <p:spPr>
          <a:xfrm>
            <a:off x="4524" y="9921552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17951"/>
              </p:ext>
            </p:extLst>
          </p:nvPr>
        </p:nvGraphicFramePr>
        <p:xfrm>
          <a:off x="3505841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41528"/>
              </p:ext>
            </p:extLst>
          </p:nvPr>
        </p:nvGraphicFramePr>
        <p:xfrm>
          <a:off x="3505841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7419"/>
              </p:ext>
            </p:extLst>
          </p:nvPr>
        </p:nvGraphicFramePr>
        <p:xfrm>
          <a:off x="3505841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72843"/>
              </p:ext>
            </p:extLst>
          </p:nvPr>
        </p:nvGraphicFramePr>
        <p:xfrm>
          <a:off x="3505532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84086"/>
              </p:ext>
            </p:extLst>
          </p:nvPr>
        </p:nvGraphicFramePr>
        <p:xfrm>
          <a:off x="5842240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50984"/>
              </p:ext>
            </p:extLst>
          </p:nvPr>
        </p:nvGraphicFramePr>
        <p:xfrm>
          <a:off x="5843209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8545"/>
            <a:ext cx="6858000" cy="90574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94" y="33269"/>
            <a:ext cx="686982" cy="216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34607" y="56456"/>
            <a:ext cx="2402673" cy="37297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b="1" dirty="0" smtClean="0"/>
              <a:t>2015</a:t>
            </a:r>
            <a:r>
              <a:rPr lang="ko-KR" altLang="en-US" b="1" dirty="0" smtClean="0"/>
              <a:t>년 주기업무보고</a:t>
            </a:r>
            <a:endParaRPr lang="ko-KR" altLang="en-US" b="1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44624" y="512310"/>
          <a:ext cx="480854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443336"/>
                <a:gridCol w="428872"/>
                <a:gridCol w="2432278"/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-80941" y="-34166"/>
            <a:ext cx="2069781" cy="246213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이면지 사용을 적극 권장합니다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75413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75413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75413" y="1784648"/>
          <a:ext cx="2302526" cy="191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00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000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762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381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75104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411812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2412781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>
            <a:stCxn id="2" idx="1"/>
            <a:endCxn id="2" idx="3"/>
          </p:cNvCxnSpPr>
          <p:nvPr/>
        </p:nvCxnSpPr>
        <p:spPr>
          <a:xfrm>
            <a:off x="0" y="5377274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2" idx="2"/>
          </p:cNvCxnSpPr>
          <p:nvPr/>
        </p:nvCxnSpPr>
        <p:spPr>
          <a:xfrm>
            <a:off x="3429000" y="848545"/>
            <a:ext cx="0" cy="9057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3501317" y="929824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3501317" y="1290820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3501317" y="1784648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/>
          </p:nvPr>
        </p:nvGraphicFramePr>
        <p:xfrm>
          <a:off x="3501008" y="3801040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/>
          </p:nvPr>
        </p:nvGraphicFramePr>
        <p:xfrm>
          <a:off x="5837716" y="2468864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/>
          </p:nvPr>
        </p:nvGraphicFramePr>
        <p:xfrm>
          <a:off x="5838685" y="1928720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/>
          </p:nvPr>
        </p:nvGraphicFramePr>
        <p:xfrm>
          <a:off x="79937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79937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79937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79628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2416336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2417305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2" name="직선 연결선 91"/>
          <p:cNvCxnSpPr/>
          <p:nvPr/>
        </p:nvCxnSpPr>
        <p:spPr>
          <a:xfrm>
            <a:off x="4524" y="9921552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3505841" y="5474102"/>
          <a:ext cx="3240000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6"/>
                <a:gridCol w="561122"/>
                <a:gridCol w="637160"/>
                <a:gridCol w="142994"/>
                <a:gridCol w="274027"/>
                <a:gridCol w="972001"/>
                <a:gridCol w="324000"/>
              </a:tblGrid>
              <a:tr h="216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0030" marR="30030" marT="66040" marB="660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3505841" y="5835098"/>
          <a:ext cx="3239999" cy="4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7"/>
                <a:gridCol w="462857"/>
                <a:gridCol w="462857"/>
                <a:gridCol w="462857"/>
                <a:gridCol w="462857"/>
                <a:gridCol w="462857"/>
                <a:gridCol w="462857"/>
              </a:tblGrid>
              <a:tr h="18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주기초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중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계속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3505841" y="6328926"/>
          <a:ext cx="2302526" cy="191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36"/>
                <a:gridCol w="351638"/>
                <a:gridCol w="351638"/>
                <a:gridCol w="351638"/>
                <a:gridCol w="351638"/>
                <a:gridCol w="351638"/>
              </a:tblGrid>
              <a:tr h="144016">
                <a:tc rowSpan="2"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업무성격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82">
                <a:tc vMerge="1"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9607" marB="696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업무내용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4290" marR="34290" marT="66040" marB="660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3505532" y="8345318"/>
          <a:ext cx="3240308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77"/>
                <a:gridCol w="810077"/>
                <a:gridCol w="810077"/>
                <a:gridCol w="810077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및 흐름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랩장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CP/PL/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사업개발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5842240" y="7013142"/>
          <a:ext cx="9036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47"/>
                <a:gridCol w="515453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5843209" y="6472998"/>
          <a:ext cx="902631" cy="50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147"/>
                <a:gridCol w="514484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9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476</Words>
  <Application>Microsoft Office PowerPoint</Application>
  <PresentationFormat>A4 용지(210x297mm)</PresentationFormat>
  <Paragraphs>330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이두란</dc:creator>
  <cp:lastModifiedBy>castis</cp:lastModifiedBy>
  <cp:revision>34</cp:revision>
  <cp:lastPrinted>2015-09-02T07:09:25Z</cp:lastPrinted>
  <dcterms:created xsi:type="dcterms:W3CDTF">2015-07-30T06:24:02Z</dcterms:created>
  <dcterms:modified xsi:type="dcterms:W3CDTF">2015-10-07T05:07:08Z</dcterms:modified>
</cp:coreProperties>
</file>