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7548800" cy="37947600"/>
  <p:notesSz cx="6858000" cy="9144000"/>
  <p:defaultTextStyle>
    <a:defPPr>
      <a:defRPr lang="en-US"/>
    </a:defPPr>
    <a:lvl1pPr marL="0" algn="l" defTabSz="4103827" rtl="0" eaLnBrk="1" latinLnBrk="0" hangingPunct="1">
      <a:defRPr sz="8078" kern="1200">
        <a:solidFill>
          <a:schemeClr val="tx1"/>
        </a:solidFill>
        <a:latin typeface="+mn-lt"/>
        <a:ea typeface="+mn-ea"/>
        <a:cs typeface="+mn-cs"/>
      </a:defRPr>
    </a:lvl1pPr>
    <a:lvl2pPr marL="2051914" algn="l" defTabSz="4103827" rtl="0" eaLnBrk="1" latinLnBrk="0" hangingPunct="1">
      <a:defRPr sz="8078" kern="1200">
        <a:solidFill>
          <a:schemeClr val="tx1"/>
        </a:solidFill>
        <a:latin typeface="+mn-lt"/>
        <a:ea typeface="+mn-ea"/>
        <a:cs typeface="+mn-cs"/>
      </a:defRPr>
    </a:lvl2pPr>
    <a:lvl3pPr marL="4103827" algn="l" defTabSz="4103827" rtl="0" eaLnBrk="1" latinLnBrk="0" hangingPunct="1">
      <a:defRPr sz="8078" kern="1200">
        <a:solidFill>
          <a:schemeClr val="tx1"/>
        </a:solidFill>
        <a:latin typeface="+mn-lt"/>
        <a:ea typeface="+mn-ea"/>
        <a:cs typeface="+mn-cs"/>
      </a:defRPr>
    </a:lvl3pPr>
    <a:lvl4pPr marL="6155741" algn="l" defTabSz="4103827" rtl="0" eaLnBrk="1" latinLnBrk="0" hangingPunct="1">
      <a:defRPr sz="8078" kern="1200">
        <a:solidFill>
          <a:schemeClr val="tx1"/>
        </a:solidFill>
        <a:latin typeface="+mn-lt"/>
        <a:ea typeface="+mn-ea"/>
        <a:cs typeface="+mn-cs"/>
      </a:defRPr>
    </a:lvl4pPr>
    <a:lvl5pPr marL="8207654" algn="l" defTabSz="4103827" rtl="0" eaLnBrk="1" latinLnBrk="0" hangingPunct="1">
      <a:defRPr sz="8078" kern="1200">
        <a:solidFill>
          <a:schemeClr val="tx1"/>
        </a:solidFill>
        <a:latin typeface="+mn-lt"/>
        <a:ea typeface="+mn-ea"/>
        <a:cs typeface="+mn-cs"/>
      </a:defRPr>
    </a:lvl5pPr>
    <a:lvl6pPr marL="10259568" algn="l" defTabSz="4103827" rtl="0" eaLnBrk="1" latinLnBrk="0" hangingPunct="1">
      <a:defRPr sz="8078" kern="1200">
        <a:solidFill>
          <a:schemeClr val="tx1"/>
        </a:solidFill>
        <a:latin typeface="+mn-lt"/>
        <a:ea typeface="+mn-ea"/>
        <a:cs typeface="+mn-cs"/>
      </a:defRPr>
    </a:lvl6pPr>
    <a:lvl7pPr marL="12311482" algn="l" defTabSz="4103827" rtl="0" eaLnBrk="1" latinLnBrk="0" hangingPunct="1">
      <a:defRPr sz="8078" kern="1200">
        <a:solidFill>
          <a:schemeClr val="tx1"/>
        </a:solidFill>
        <a:latin typeface="+mn-lt"/>
        <a:ea typeface="+mn-ea"/>
        <a:cs typeface="+mn-cs"/>
      </a:defRPr>
    </a:lvl7pPr>
    <a:lvl8pPr marL="14363395" algn="l" defTabSz="4103827" rtl="0" eaLnBrk="1" latinLnBrk="0" hangingPunct="1">
      <a:defRPr sz="8078" kern="1200">
        <a:solidFill>
          <a:schemeClr val="tx1"/>
        </a:solidFill>
        <a:latin typeface="+mn-lt"/>
        <a:ea typeface="+mn-ea"/>
        <a:cs typeface="+mn-cs"/>
      </a:defRPr>
    </a:lvl8pPr>
    <a:lvl9pPr marL="16415309" algn="l" defTabSz="4103827" rtl="0" eaLnBrk="1" latinLnBrk="0" hangingPunct="1">
      <a:defRPr sz="8078"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p:restoredTop sz="94367"/>
  </p:normalViewPr>
  <p:slideViewPr>
    <p:cSldViewPr snapToGrid="0" snapToObjects="1">
      <p:cViewPr>
        <p:scale>
          <a:sx n="20" d="100"/>
          <a:sy n="20" d="100"/>
        </p:scale>
        <p:origin x="792"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6160" y="6210408"/>
            <a:ext cx="40416480" cy="13211387"/>
          </a:xfrm>
        </p:spPr>
        <p:txBody>
          <a:bodyPr anchor="b"/>
          <a:lstStyle>
            <a:lvl1pPr algn="ctr">
              <a:defRPr sz="31200"/>
            </a:lvl1pPr>
          </a:lstStyle>
          <a:p>
            <a:r>
              <a:rPr lang="en-US" smtClean="0"/>
              <a:t>Click to edit Master title style</a:t>
            </a:r>
            <a:endParaRPr lang="en-US" dirty="0"/>
          </a:p>
        </p:txBody>
      </p:sp>
      <p:sp>
        <p:nvSpPr>
          <p:cNvPr id="3" name="Subtitle 2"/>
          <p:cNvSpPr>
            <a:spLocks noGrp="1"/>
          </p:cNvSpPr>
          <p:nvPr>
            <p:ph type="subTitle" idx="1"/>
          </p:nvPr>
        </p:nvSpPr>
        <p:spPr>
          <a:xfrm>
            <a:off x="5943600" y="19931277"/>
            <a:ext cx="35661600" cy="9161883"/>
          </a:xfrm>
        </p:spPr>
        <p:txBody>
          <a:bodyPr/>
          <a:lstStyle>
            <a:lvl1pPr marL="0" indent="0" algn="ctr">
              <a:buNone/>
              <a:defRPr sz="12480"/>
            </a:lvl1pPr>
            <a:lvl2pPr marL="2377440" indent="0" algn="ctr">
              <a:buNone/>
              <a:defRPr sz="10400"/>
            </a:lvl2pPr>
            <a:lvl3pPr marL="4754880" indent="0" algn="ctr">
              <a:buNone/>
              <a:defRPr sz="9360"/>
            </a:lvl3pPr>
            <a:lvl4pPr marL="7132320" indent="0" algn="ctr">
              <a:buNone/>
              <a:defRPr sz="8320"/>
            </a:lvl4pPr>
            <a:lvl5pPr marL="9509760" indent="0" algn="ctr">
              <a:buNone/>
              <a:defRPr sz="8320"/>
            </a:lvl5pPr>
            <a:lvl6pPr marL="11887200" indent="0" algn="ctr">
              <a:buNone/>
              <a:defRPr sz="8320"/>
            </a:lvl6pPr>
            <a:lvl7pPr marL="14264640" indent="0" algn="ctr">
              <a:buNone/>
              <a:defRPr sz="8320"/>
            </a:lvl7pPr>
            <a:lvl8pPr marL="16642080" indent="0" algn="ctr">
              <a:buNone/>
              <a:defRPr sz="8320"/>
            </a:lvl8pPr>
            <a:lvl9pPr marL="19019520" indent="0" algn="ctr">
              <a:buNone/>
              <a:defRPr sz="83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3F6577-DF41-284A-BAC7-3B14A37C49DB}"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72594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3F6577-DF41-284A-BAC7-3B14A37C49DB}"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77448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027113" y="2020358"/>
            <a:ext cx="10252710" cy="3215883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268983" y="2020358"/>
            <a:ext cx="30163770" cy="32158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3F6577-DF41-284A-BAC7-3B14A37C49DB}"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81274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3F6577-DF41-284A-BAC7-3B14A37C49DB}"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106800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4218" y="9460558"/>
            <a:ext cx="41010840" cy="15785145"/>
          </a:xfrm>
        </p:spPr>
        <p:txBody>
          <a:bodyPr anchor="b"/>
          <a:lstStyle>
            <a:lvl1pPr>
              <a:defRPr sz="31200"/>
            </a:lvl1pPr>
          </a:lstStyle>
          <a:p>
            <a:r>
              <a:rPr lang="en-US" smtClean="0"/>
              <a:t>Click to edit Master title style</a:t>
            </a:r>
            <a:endParaRPr lang="en-US" dirty="0"/>
          </a:p>
        </p:txBody>
      </p:sp>
      <p:sp>
        <p:nvSpPr>
          <p:cNvPr id="3" name="Text Placeholder 2"/>
          <p:cNvSpPr>
            <a:spLocks noGrp="1"/>
          </p:cNvSpPr>
          <p:nvPr>
            <p:ph type="body" idx="1"/>
          </p:nvPr>
        </p:nvSpPr>
        <p:spPr>
          <a:xfrm>
            <a:off x="3244218" y="25395037"/>
            <a:ext cx="41010840" cy="8301035"/>
          </a:xfrm>
        </p:spPr>
        <p:txBody>
          <a:bodyPr/>
          <a:lstStyle>
            <a:lvl1pPr marL="0" indent="0">
              <a:buNone/>
              <a:defRPr sz="12480">
                <a:solidFill>
                  <a:schemeClr val="tx1"/>
                </a:solidFill>
              </a:defRPr>
            </a:lvl1pPr>
            <a:lvl2pPr marL="2377440" indent="0">
              <a:buNone/>
              <a:defRPr sz="10400">
                <a:solidFill>
                  <a:schemeClr val="tx1">
                    <a:tint val="75000"/>
                  </a:schemeClr>
                </a:solidFill>
              </a:defRPr>
            </a:lvl2pPr>
            <a:lvl3pPr marL="4754880" indent="0">
              <a:buNone/>
              <a:defRPr sz="9360">
                <a:solidFill>
                  <a:schemeClr val="tx1">
                    <a:tint val="75000"/>
                  </a:schemeClr>
                </a:solidFill>
              </a:defRPr>
            </a:lvl3pPr>
            <a:lvl4pPr marL="7132320" indent="0">
              <a:buNone/>
              <a:defRPr sz="8320">
                <a:solidFill>
                  <a:schemeClr val="tx1">
                    <a:tint val="75000"/>
                  </a:schemeClr>
                </a:solidFill>
              </a:defRPr>
            </a:lvl4pPr>
            <a:lvl5pPr marL="9509760" indent="0">
              <a:buNone/>
              <a:defRPr sz="8320">
                <a:solidFill>
                  <a:schemeClr val="tx1">
                    <a:tint val="75000"/>
                  </a:schemeClr>
                </a:solidFill>
              </a:defRPr>
            </a:lvl5pPr>
            <a:lvl6pPr marL="11887200" indent="0">
              <a:buNone/>
              <a:defRPr sz="8320">
                <a:solidFill>
                  <a:schemeClr val="tx1">
                    <a:tint val="75000"/>
                  </a:schemeClr>
                </a:solidFill>
              </a:defRPr>
            </a:lvl6pPr>
            <a:lvl7pPr marL="14264640" indent="0">
              <a:buNone/>
              <a:defRPr sz="8320">
                <a:solidFill>
                  <a:schemeClr val="tx1">
                    <a:tint val="75000"/>
                  </a:schemeClr>
                </a:solidFill>
              </a:defRPr>
            </a:lvl7pPr>
            <a:lvl8pPr marL="16642080" indent="0">
              <a:buNone/>
              <a:defRPr sz="8320">
                <a:solidFill>
                  <a:schemeClr val="tx1">
                    <a:tint val="75000"/>
                  </a:schemeClr>
                </a:solidFill>
              </a:defRPr>
            </a:lvl8pPr>
            <a:lvl9pPr marL="19019520" indent="0">
              <a:buNone/>
              <a:defRPr sz="8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3F6577-DF41-284A-BAC7-3B14A37C49DB}"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133225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68980" y="10101791"/>
            <a:ext cx="20208240" cy="24077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4071580" y="10101791"/>
            <a:ext cx="20208240" cy="24077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3F6577-DF41-284A-BAC7-3B14A37C49DB}"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149247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75173" y="2020367"/>
            <a:ext cx="41010840" cy="733478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275178" y="9302435"/>
            <a:ext cx="20115368" cy="4558980"/>
          </a:xfrm>
        </p:spPr>
        <p:txBody>
          <a:bodyPr anchor="b"/>
          <a:lstStyle>
            <a:lvl1pPr marL="0" indent="0">
              <a:buNone/>
              <a:defRPr sz="12480" b="1"/>
            </a:lvl1pPr>
            <a:lvl2pPr marL="2377440" indent="0">
              <a:buNone/>
              <a:defRPr sz="10400" b="1"/>
            </a:lvl2pPr>
            <a:lvl3pPr marL="4754880" indent="0">
              <a:buNone/>
              <a:defRPr sz="9360" b="1"/>
            </a:lvl3pPr>
            <a:lvl4pPr marL="7132320" indent="0">
              <a:buNone/>
              <a:defRPr sz="8320" b="1"/>
            </a:lvl4pPr>
            <a:lvl5pPr marL="9509760" indent="0">
              <a:buNone/>
              <a:defRPr sz="8320" b="1"/>
            </a:lvl5pPr>
            <a:lvl6pPr marL="11887200" indent="0">
              <a:buNone/>
              <a:defRPr sz="8320" b="1"/>
            </a:lvl6pPr>
            <a:lvl7pPr marL="14264640" indent="0">
              <a:buNone/>
              <a:defRPr sz="8320" b="1"/>
            </a:lvl7pPr>
            <a:lvl8pPr marL="16642080" indent="0">
              <a:buNone/>
              <a:defRPr sz="8320" b="1"/>
            </a:lvl8pPr>
            <a:lvl9pPr marL="19019520" indent="0">
              <a:buNone/>
              <a:defRPr sz="8320" b="1"/>
            </a:lvl9pPr>
          </a:lstStyle>
          <a:p>
            <a:pPr lvl="0"/>
            <a:r>
              <a:rPr lang="en-US" smtClean="0"/>
              <a:t>Click to edit Master text styles</a:t>
            </a:r>
          </a:p>
        </p:txBody>
      </p:sp>
      <p:sp>
        <p:nvSpPr>
          <p:cNvPr id="4" name="Content Placeholder 3"/>
          <p:cNvSpPr>
            <a:spLocks noGrp="1"/>
          </p:cNvSpPr>
          <p:nvPr>
            <p:ph sz="half" idx="2"/>
          </p:nvPr>
        </p:nvSpPr>
        <p:spPr>
          <a:xfrm>
            <a:off x="3275178" y="13861415"/>
            <a:ext cx="20115368" cy="20388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4071583" y="9302435"/>
            <a:ext cx="20214433" cy="4558980"/>
          </a:xfrm>
        </p:spPr>
        <p:txBody>
          <a:bodyPr anchor="b"/>
          <a:lstStyle>
            <a:lvl1pPr marL="0" indent="0">
              <a:buNone/>
              <a:defRPr sz="12480" b="1"/>
            </a:lvl1pPr>
            <a:lvl2pPr marL="2377440" indent="0">
              <a:buNone/>
              <a:defRPr sz="10400" b="1"/>
            </a:lvl2pPr>
            <a:lvl3pPr marL="4754880" indent="0">
              <a:buNone/>
              <a:defRPr sz="9360" b="1"/>
            </a:lvl3pPr>
            <a:lvl4pPr marL="7132320" indent="0">
              <a:buNone/>
              <a:defRPr sz="8320" b="1"/>
            </a:lvl4pPr>
            <a:lvl5pPr marL="9509760" indent="0">
              <a:buNone/>
              <a:defRPr sz="8320" b="1"/>
            </a:lvl5pPr>
            <a:lvl6pPr marL="11887200" indent="0">
              <a:buNone/>
              <a:defRPr sz="8320" b="1"/>
            </a:lvl6pPr>
            <a:lvl7pPr marL="14264640" indent="0">
              <a:buNone/>
              <a:defRPr sz="8320" b="1"/>
            </a:lvl7pPr>
            <a:lvl8pPr marL="16642080" indent="0">
              <a:buNone/>
              <a:defRPr sz="8320" b="1"/>
            </a:lvl8pPr>
            <a:lvl9pPr marL="19019520" indent="0">
              <a:buNone/>
              <a:defRPr sz="8320" b="1"/>
            </a:lvl9pPr>
          </a:lstStyle>
          <a:p>
            <a:pPr lvl="0"/>
            <a:r>
              <a:rPr lang="en-US" smtClean="0"/>
              <a:t>Click to edit Master text styles</a:t>
            </a:r>
          </a:p>
        </p:txBody>
      </p:sp>
      <p:sp>
        <p:nvSpPr>
          <p:cNvPr id="6" name="Content Placeholder 5"/>
          <p:cNvSpPr>
            <a:spLocks noGrp="1"/>
          </p:cNvSpPr>
          <p:nvPr>
            <p:ph sz="quarter" idx="4"/>
          </p:nvPr>
        </p:nvSpPr>
        <p:spPr>
          <a:xfrm>
            <a:off x="24071583" y="13861415"/>
            <a:ext cx="20214433" cy="20388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3F6577-DF41-284A-BAC7-3B14A37C49DB}" type="datetimeFigureOut">
              <a:rPr lang="en-US" smtClean="0"/>
              <a:t>12/4/18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139789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3F6577-DF41-284A-BAC7-3B14A37C49DB}" type="datetimeFigureOut">
              <a:rPr lang="en-US" smtClean="0"/>
              <a:t>12/4/18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87836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F6577-DF41-284A-BAC7-3B14A37C49DB}" type="datetimeFigureOut">
              <a:rPr lang="en-US" smtClean="0"/>
              <a:t>12/4/18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916890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75173" y="2529840"/>
            <a:ext cx="15335726" cy="8854440"/>
          </a:xfrm>
        </p:spPr>
        <p:txBody>
          <a:bodyPr anchor="b"/>
          <a:lstStyle>
            <a:lvl1pPr>
              <a:defRPr sz="16640"/>
            </a:lvl1pPr>
          </a:lstStyle>
          <a:p>
            <a:r>
              <a:rPr lang="en-US" smtClean="0"/>
              <a:t>Click to edit Master title style</a:t>
            </a:r>
            <a:endParaRPr lang="en-US" dirty="0"/>
          </a:p>
        </p:txBody>
      </p:sp>
      <p:sp>
        <p:nvSpPr>
          <p:cNvPr id="3" name="Content Placeholder 2"/>
          <p:cNvSpPr>
            <a:spLocks noGrp="1"/>
          </p:cNvSpPr>
          <p:nvPr>
            <p:ph idx="1"/>
          </p:nvPr>
        </p:nvSpPr>
        <p:spPr>
          <a:xfrm>
            <a:off x="20214433" y="5463760"/>
            <a:ext cx="24071580" cy="26967392"/>
          </a:xfrm>
        </p:spPr>
        <p:txBody>
          <a:bodyPr/>
          <a:lstStyle>
            <a:lvl1pPr>
              <a:defRPr sz="16640"/>
            </a:lvl1pPr>
            <a:lvl2pPr>
              <a:defRPr sz="14560"/>
            </a:lvl2pPr>
            <a:lvl3pPr>
              <a:defRPr sz="12480"/>
            </a:lvl3pPr>
            <a:lvl4pPr>
              <a:defRPr sz="10400"/>
            </a:lvl4pPr>
            <a:lvl5pPr>
              <a:defRPr sz="10400"/>
            </a:lvl5pPr>
            <a:lvl6pPr>
              <a:defRPr sz="10400"/>
            </a:lvl6pPr>
            <a:lvl7pPr>
              <a:defRPr sz="10400"/>
            </a:lvl7pPr>
            <a:lvl8pPr>
              <a:defRPr sz="10400"/>
            </a:lvl8pPr>
            <a:lvl9pPr>
              <a:defRPr sz="10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275173" y="11384280"/>
            <a:ext cx="15335726" cy="21090787"/>
          </a:xfrm>
        </p:spPr>
        <p:txBody>
          <a:bodyPr/>
          <a:lstStyle>
            <a:lvl1pPr marL="0" indent="0">
              <a:buNone/>
              <a:defRPr sz="8320"/>
            </a:lvl1pPr>
            <a:lvl2pPr marL="2377440" indent="0">
              <a:buNone/>
              <a:defRPr sz="7280"/>
            </a:lvl2pPr>
            <a:lvl3pPr marL="4754880" indent="0">
              <a:buNone/>
              <a:defRPr sz="6240"/>
            </a:lvl3pPr>
            <a:lvl4pPr marL="7132320" indent="0">
              <a:buNone/>
              <a:defRPr sz="5200"/>
            </a:lvl4pPr>
            <a:lvl5pPr marL="9509760" indent="0">
              <a:buNone/>
              <a:defRPr sz="5200"/>
            </a:lvl5pPr>
            <a:lvl6pPr marL="11887200" indent="0">
              <a:buNone/>
              <a:defRPr sz="5200"/>
            </a:lvl6pPr>
            <a:lvl7pPr marL="14264640" indent="0">
              <a:buNone/>
              <a:defRPr sz="5200"/>
            </a:lvl7pPr>
            <a:lvl8pPr marL="16642080" indent="0">
              <a:buNone/>
              <a:defRPr sz="5200"/>
            </a:lvl8pPr>
            <a:lvl9pPr marL="19019520" indent="0">
              <a:buNone/>
              <a:defRPr sz="5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3F6577-DF41-284A-BAC7-3B14A37C49DB}"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198403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75173" y="2529840"/>
            <a:ext cx="15335726" cy="8854440"/>
          </a:xfrm>
        </p:spPr>
        <p:txBody>
          <a:bodyPr anchor="b"/>
          <a:lstStyle>
            <a:lvl1pPr>
              <a:defRPr sz="166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0214433" y="5463760"/>
            <a:ext cx="24071580" cy="26967392"/>
          </a:xfrm>
        </p:spPr>
        <p:txBody>
          <a:bodyPr anchor="t"/>
          <a:lstStyle>
            <a:lvl1pPr marL="0" indent="0">
              <a:buNone/>
              <a:defRPr sz="16640"/>
            </a:lvl1pPr>
            <a:lvl2pPr marL="2377440" indent="0">
              <a:buNone/>
              <a:defRPr sz="14560"/>
            </a:lvl2pPr>
            <a:lvl3pPr marL="4754880" indent="0">
              <a:buNone/>
              <a:defRPr sz="12480"/>
            </a:lvl3pPr>
            <a:lvl4pPr marL="7132320" indent="0">
              <a:buNone/>
              <a:defRPr sz="10400"/>
            </a:lvl4pPr>
            <a:lvl5pPr marL="9509760" indent="0">
              <a:buNone/>
              <a:defRPr sz="10400"/>
            </a:lvl5pPr>
            <a:lvl6pPr marL="11887200" indent="0">
              <a:buNone/>
              <a:defRPr sz="10400"/>
            </a:lvl6pPr>
            <a:lvl7pPr marL="14264640" indent="0">
              <a:buNone/>
              <a:defRPr sz="10400"/>
            </a:lvl7pPr>
            <a:lvl8pPr marL="16642080" indent="0">
              <a:buNone/>
              <a:defRPr sz="10400"/>
            </a:lvl8pPr>
            <a:lvl9pPr marL="19019520" indent="0">
              <a:buNone/>
              <a:defRPr sz="104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275173" y="11384280"/>
            <a:ext cx="15335726" cy="21090787"/>
          </a:xfrm>
        </p:spPr>
        <p:txBody>
          <a:bodyPr/>
          <a:lstStyle>
            <a:lvl1pPr marL="0" indent="0">
              <a:buNone/>
              <a:defRPr sz="8320"/>
            </a:lvl1pPr>
            <a:lvl2pPr marL="2377440" indent="0">
              <a:buNone/>
              <a:defRPr sz="7280"/>
            </a:lvl2pPr>
            <a:lvl3pPr marL="4754880" indent="0">
              <a:buNone/>
              <a:defRPr sz="6240"/>
            </a:lvl3pPr>
            <a:lvl4pPr marL="7132320" indent="0">
              <a:buNone/>
              <a:defRPr sz="5200"/>
            </a:lvl4pPr>
            <a:lvl5pPr marL="9509760" indent="0">
              <a:buNone/>
              <a:defRPr sz="5200"/>
            </a:lvl5pPr>
            <a:lvl6pPr marL="11887200" indent="0">
              <a:buNone/>
              <a:defRPr sz="5200"/>
            </a:lvl6pPr>
            <a:lvl7pPr marL="14264640" indent="0">
              <a:buNone/>
              <a:defRPr sz="5200"/>
            </a:lvl7pPr>
            <a:lvl8pPr marL="16642080" indent="0">
              <a:buNone/>
              <a:defRPr sz="5200"/>
            </a:lvl8pPr>
            <a:lvl9pPr marL="19019520" indent="0">
              <a:buNone/>
              <a:defRPr sz="5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3F6577-DF41-284A-BAC7-3B14A37C49DB}"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17432554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68980" y="2020367"/>
            <a:ext cx="41010840" cy="733478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268980" y="10101791"/>
            <a:ext cx="41010840" cy="240774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268980" y="35171812"/>
            <a:ext cx="10698480" cy="2020358"/>
          </a:xfrm>
          <a:prstGeom prst="rect">
            <a:avLst/>
          </a:prstGeom>
        </p:spPr>
        <p:txBody>
          <a:bodyPr vert="horz" lIns="91440" tIns="45720" rIns="91440" bIns="45720" rtlCol="0" anchor="ctr"/>
          <a:lstStyle>
            <a:lvl1pPr algn="l">
              <a:defRPr sz="6240">
                <a:solidFill>
                  <a:schemeClr val="tx1">
                    <a:tint val="75000"/>
                  </a:schemeClr>
                </a:solidFill>
              </a:defRPr>
            </a:lvl1pPr>
          </a:lstStyle>
          <a:p>
            <a:fld id="{F23F6577-DF41-284A-BAC7-3B14A37C49DB}" type="datetimeFigureOut">
              <a:rPr lang="en-US" smtClean="0"/>
              <a:t>12/4/18</a:t>
            </a:fld>
            <a:endParaRPr lang="en-US"/>
          </a:p>
        </p:txBody>
      </p:sp>
      <p:sp>
        <p:nvSpPr>
          <p:cNvPr id="5" name="Footer Placeholder 4"/>
          <p:cNvSpPr>
            <a:spLocks noGrp="1"/>
          </p:cNvSpPr>
          <p:nvPr>
            <p:ph type="ftr" sz="quarter" idx="3"/>
          </p:nvPr>
        </p:nvSpPr>
        <p:spPr>
          <a:xfrm>
            <a:off x="15750540" y="35171812"/>
            <a:ext cx="16047720" cy="2020358"/>
          </a:xfrm>
          <a:prstGeom prst="rect">
            <a:avLst/>
          </a:prstGeom>
        </p:spPr>
        <p:txBody>
          <a:bodyPr vert="horz" lIns="91440" tIns="45720" rIns="91440" bIns="45720" rtlCol="0" anchor="ctr"/>
          <a:lstStyle>
            <a:lvl1pPr algn="ctr">
              <a:defRPr sz="62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3581340" y="35171812"/>
            <a:ext cx="10698480" cy="2020358"/>
          </a:xfrm>
          <a:prstGeom prst="rect">
            <a:avLst/>
          </a:prstGeom>
        </p:spPr>
        <p:txBody>
          <a:bodyPr vert="horz" lIns="91440" tIns="45720" rIns="91440" bIns="45720" rtlCol="0" anchor="ctr"/>
          <a:lstStyle>
            <a:lvl1pPr algn="r">
              <a:defRPr sz="6240">
                <a:solidFill>
                  <a:schemeClr val="tx1">
                    <a:tint val="75000"/>
                  </a:schemeClr>
                </a:solidFill>
              </a:defRPr>
            </a:lvl1pPr>
          </a:lstStyle>
          <a:p>
            <a:fld id="{F131B8DC-0343-9D44-8F8A-9F63C15068A9}" type="slidenum">
              <a:rPr lang="en-US" smtClean="0"/>
              <a:t>‹#›</a:t>
            </a:fld>
            <a:endParaRPr lang="en-US"/>
          </a:p>
        </p:txBody>
      </p:sp>
    </p:spTree>
    <p:extLst>
      <p:ext uri="{BB962C8B-B14F-4D97-AF65-F5344CB8AC3E}">
        <p14:creationId xmlns:p14="http://schemas.microsoft.com/office/powerpoint/2010/main" val="1743252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754880" rtl="0" eaLnBrk="1" latinLnBrk="0" hangingPunct="1">
        <a:lnSpc>
          <a:spcPct val="90000"/>
        </a:lnSpc>
        <a:spcBef>
          <a:spcPct val="0"/>
        </a:spcBef>
        <a:buNone/>
        <a:defRPr sz="22880" kern="1200">
          <a:solidFill>
            <a:schemeClr val="tx1"/>
          </a:solidFill>
          <a:latin typeface="+mj-lt"/>
          <a:ea typeface="+mj-ea"/>
          <a:cs typeface="+mj-cs"/>
        </a:defRPr>
      </a:lvl1pPr>
    </p:titleStyle>
    <p:bodyStyle>
      <a:lvl1pPr marL="1188720" indent="-1188720" algn="l" defTabSz="4754880" rtl="0" eaLnBrk="1" latinLnBrk="0" hangingPunct="1">
        <a:lnSpc>
          <a:spcPct val="90000"/>
        </a:lnSpc>
        <a:spcBef>
          <a:spcPts val="5200"/>
        </a:spcBef>
        <a:buFont typeface="Arial" panose="020B0604020202020204" pitchFamily="34" charset="0"/>
        <a:buChar char="•"/>
        <a:defRPr sz="14560" kern="1200">
          <a:solidFill>
            <a:schemeClr val="tx1"/>
          </a:solidFill>
          <a:latin typeface="+mn-lt"/>
          <a:ea typeface="+mn-ea"/>
          <a:cs typeface="+mn-cs"/>
        </a:defRPr>
      </a:lvl1pPr>
      <a:lvl2pPr marL="3566160" indent="-1188720" algn="l" defTabSz="4754880" rtl="0" eaLnBrk="1" latinLnBrk="0" hangingPunct="1">
        <a:lnSpc>
          <a:spcPct val="90000"/>
        </a:lnSpc>
        <a:spcBef>
          <a:spcPts val="2600"/>
        </a:spcBef>
        <a:buFont typeface="Arial" panose="020B0604020202020204" pitchFamily="34" charset="0"/>
        <a:buChar char="•"/>
        <a:defRPr sz="12480" kern="1200">
          <a:solidFill>
            <a:schemeClr val="tx1"/>
          </a:solidFill>
          <a:latin typeface="+mn-lt"/>
          <a:ea typeface="+mn-ea"/>
          <a:cs typeface="+mn-cs"/>
        </a:defRPr>
      </a:lvl2pPr>
      <a:lvl3pPr marL="5943600" indent="-1188720" algn="l" defTabSz="4754880" rtl="0" eaLnBrk="1" latinLnBrk="0" hangingPunct="1">
        <a:lnSpc>
          <a:spcPct val="90000"/>
        </a:lnSpc>
        <a:spcBef>
          <a:spcPts val="2600"/>
        </a:spcBef>
        <a:buFont typeface="Arial" panose="020B0604020202020204" pitchFamily="34" charset="0"/>
        <a:buChar char="•"/>
        <a:defRPr sz="10400" kern="1200">
          <a:solidFill>
            <a:schemeClr val="tx1"/>
          </a:solidFill>
          <a:latin typeface="+mn-lt"/>
          <a:ea typeface="+mn-ea"/>
          <a:cs typeface="+mn-cs"/>
        </a:defRPr>
      </a:lvl3pPr>
      <a:lvl4pPr marL="8321040" indent="-1188720" algn="l" defTabSz="4754880" rtl="0" eaLnBrk="1" latinLnBrk="0" hangingPunct="1">
        <a:lnSpc>
          <a:spcPct val="90000"/>
        </a:lnSpc>
        <a:spcBef>
          <a:spcPts val="2600"/>
        </a:spcBef>
        <a:buFont typeface="Arial" panose="020B0604020202020204" pitchFamily="34" charset="0"/>
        <a:buChar char="•"/>
        <a:defRPr sz="9360" kern="1200">
          <a:solidFill>
            <a:schemeClr val="tx1"/>
          </a:solidFill>
          <a:latin typeface="+mn-lt"/>
          <a:ea typeface="+mn-ea"/>
          <a:cs typeface="+mn-cs"/>
        </a:defRPr>
      </a:lvl4pPr>
      <a:lvl5pPr marL="10698480" indent="-1188720" algn="l" defTabSz="4754880" rtl="0" eaLnBrk="1" latinLnBrk="0" hangingPunct="1">
        <a:lnSpc>
          <a:spcPct val="90000"/>
        </a:lnSpc>
        <a:spcBef>
          <a:spcPts val="2600"/>
        </a:spcBef>
        <a:buFont typeface="Arial" panose="020B0604020202020204" pitchFamily="34" charset="0"/>
        <a:buChar char="•"/>
        <a:defRPr sz="9360" kern="1200">
          <a:solidFill>
            <a:schemeClr val="tx1"/>
          </a:solidFill>
          <a:latin typeface="+mn-lt"/>
          <a:ea typeface="+mn-ea"/>
          <a:cs typeface="+mn-cs"/>
        </a:defRPr>
      </a:lvl5pPr>
      <a:lvl6pPr marL="13075920" indent="-1188720" algn="l" defTabSz="4754880" rtl="0" eaLnBrk="1" latinLnBrk="0" hangingPunct="1">
        <a:lnSpc>
          <a:spcPct val="90000"/>
        </a:lnSpc>
        <a:spcBef>
          <a:spcPts val="2600"/>
        </a:spcBef>
        <a:buFont typeface="Arial" panose="020B0604020202020204" pitchFamily="34" charset="0"/>
        <a:buChar char="•"/>
        <a:defRPr sz="9360" kern="1200">
          <a:solidFill>
            <a:schemeClr val="tx1"/>
          </a:solidFill>
          <a:latin typeface="+mn-lt"/>
          <a:ea typeface="+mn-ea"/>
          <a:cs typeface="+mn-cs"/>
        </a:defRPr>
      </a:lvl6pPr>
      <a:lvl7pPr marL="15453360" indent="-1188720" algn="l" defTabSz="4754880" rtl="0" eaLnBrk="1" latinLnBrk="0" hangingPunct="1">
        <a:lnSpc>
          <a:spcPct val="90000"/>
        </a:lnSpc>
        <a:spcBef>
          <a:spcPts val="2600"/>
        </a:spcBef>
        <a:buFont typeface="Arial" panose="020B0604020202020204" pitchFamily="34" charset="0"/>
        <a:buChar char="•"/>
        <a:defRPr sz="9360" kern="1200">
          <a:solidFill>
            <a:schemeClr val="tx1"/>
          </a:solidFill>
          <a:latin typeface="+mn-lt"/>
          <a:ea typeface="+mn-ea"/>
          <a:cs typeface="+mn-cs"/>
        </a:defRPr>
      </a:lvl7pPr>
      <a:lvl8pPr marL="17830800" indent="-1188720" algn="l" defTabSz="4754880" rtl="0" eaLnBrk="1" latinLnBrk="0" hangingPunct="1">
        <a:lnSpc>
          <a:spcPct val="90000"/>
        </a:lnSpc>
        <a:spcBef>
          <a:spcPts val="2600"/>
        </a:spcBef>
        <a:buFont typeface="Arial" panose="020B0604020202020204" pitchFamily="34" charset="0"/>
        <a:buChar char="•"/>
        <a:defRPr sz="9360" kern="1200">
          <a:solidFill>
            <a:schemeClr val="tx1"/>
          </a:solidFill>
          <a:latin typeface="+mn-lt"/>
          <a:ea typeface="+mn-ea"/>
          <a:cs typeface="+mn-cs"/>
        </a:defRPr>
      </a:lvl8pPr>
      <a:lvl9pPr marL="20208240" indent="-1188720" algn="l" defTabSz="4754880" rtl="0" eaLnBrk="1" latinLnBrk="0" hangingPunct="1">
        <a:lnSpc>
          <a:spcPct val="90000"/>
        </a:lnSpc>
        <a:spcBef>
          <a:spcPts val="2600"/>
        </a:spcBef>
        <a:buFont typeface="Arial" panose="020B0604020202020204" pitchFamily="34" charset="0"/>
        <a:buChar char="•"/>
        <a:defRPr sz="9360" kern="1200">
          <a:solidFill>
            <a:schemeClr val="tx1"/>
          </a:solidFill>
          <a:latin typeface="+mn-lt"/>
          <a:ea typeface="+mn-ea"/>
          <a:cs typeface="+mn-cs"/>
        </a:defRPr>
      </a:lvl9pPr>
    </p:bodyStyle>
    <p:otherStyle>
      <a:defPPr>
        <a:defRPr lang="en-US"/>
      </a:defPPr>
      <a:lvl1pPr marL="0" algn="l" defTabSz="4754880" rtl="0" eaLnBrk="1" latinLnBrk="0" hangingPunct="1">
        <a:defRPr sz="9360" kern="1200">
          <a:solidFill>
            <a:schemeClr val="tx1"/>
          </a:solidFill>
          <a:latin typeface="+mn-lt"/>
          <a:ea typeface="+mn-ea"/>
          <a:cs typeface="+mn-cs"/>
        </a:defRPr>
      </a:lvl1pPr>
      <a:lvl2pPr marL="2377440" algn="l" defTabSz="4754880" rtl="0" eaLnBrk="1" latinLnBrk="0" hangingPunct="1">
        <a:defRPr sz="9360" kern="1200">
          <a:solidFill>
            <a:schemeClr val="tx1"/>
          </a:solidFill>
          <a:latin typeface="+mn-lt"/>
          <a:ea typeface="+mn-ea"/>
          <a:cs typeface="+mn-cs"/>
        </a:defRPr>
      </a:lvl2pPr>
      <a:lvl3pPr marL="4754880" algn="l" defTabSz="4754880" rtl="0" eaLnBrk="1" latinLnBrk="0" hangingPunct="1">
        <a:defRPr sz="9360" kern="1200">
          <a:solidFill>
            <a:schemeClr val="tx1"/>
          </a:solidFill>
          <a:latin typeface="+mn-lt"/>
          <a:ea typeface="+mn-ea"/>
          <a:cs typeface="+mn-cs"/>
        </a:defRPr>
      </a:lvl3pPr>
      <a:lvl4pPr marL="7132320" algn="l" defTabSz="4754880" rtl="0" eaLnBrk="1" latinLnBrk="0" hangingPunct="1">
        <a:defRPr sz="9360" kern="1200">
          <a:solidFill>
            <a:schemeClr val="tx1"/>
          </a:solidFill>
          <a:latin typeface="+mn-lt"/>
          <a:ea typeface="+mn-ea"/>
          <a:cs typeface="+mn-cs"/>
        </a:defRPr>
      </a:lvl4pPr>
      <a:lvl5pPr marL="9509760" algn="l" defTabSz="4754880" rtl="0" eaLnBrk="1" latinLnBrk="0" hangingPunct="1">
        <a:defRPr sz="9360" kern="1200">
          <a:solidFill>
            <a:schemeClr val="tx1"/>
          </a:solidFill>
          <a:latin typeface="+mn-lt"/>
          <a:ea typeface="+mn-ea"/>
          <a:cs typeface="+mn-cs"/>
        </a:defRPr>
      </a:lvl5pPr>
      <a:lvl6pPr marL="11887200" algn="l" defTabSz="4754880" rtl="0" eaLnBrk="1" latinLnBrk="0" hangingPunct="1">
        <a:defRPr sz="9360" kern="1200">
          <a:solidFill>
            <a:schemeClr val="tx1"/>
          </a:solidFill>
          <a:latin typeface="+mn-lt"/>
          <a:ea typeface="+mn-ea"/>
          <a:cs typeface="+mn-cs"/>
        </a:defRPr>
      </a:lvl6pPr>
      <a:lvl7pPr marL="14264640" algn="l" defTabSz="4754880" rtl="0" eaLnBrk="1" latinLnBrk="0" hangingPunct="1">
        <a:defRPr sz="9360" kern="1200">
          <a:solidFill>
            <a:schemeClr val="tx1"/>
          </a:solidFill>
          <a:latin typeface="+mn-lt"/>
          <a:ea typeface="+mn-ea"/>
          <a:cs typeface="+mn-cs"/>
        </a:defRPr>
      </a:lvl7pPr>
      <a:lvl8pPr marL="16642080" algn="l" defTabSz="4754880" rtl="0" eaLnBrk="1" latinLnBrk="0" hangingPunct="1">
        <a:defRPr sz="9360" kern="1200">
          <a:solidFill>
            <a:schemeClr val="tx1"/>
          </a:solidFill>
          <a:latin typeface="+mn-lt"/>
          <a:ea typeface="+mn-ea"/>
          <a:cs typeface="+mn-cs"/>
        </a:defRPr>
      </a:lvl8pPr>
      <a:lvl9pPr marL="19019520" algn="l" defTabSz="4754880" rtl="0" eaLnBrk="1" latinLnBrk="0" hangingPunct="1">
        <a:defRPr sz="9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34317"/>
            <a:ext cx="47548796" cy="4078039"/>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1500" dirty="0"/>
              <a:t>Combating Fraud By Leveraging Machine Learning</a:t>
            </a:r>
          </a:p>
          <a:p>
            <a:pPr algn="ctr"/>
            <a:r>
              <a:rPr lang="en-US" sz="4800" dirty="0" smtClean="0"/>
              <a:t>A CSCI Senior Thesis </a:t>
            </a:r>
            <a:r>
              <a:rPr lang="en-US" sz="4800" dirty="0"/>
              <a:t>by Casey </a:t>
            </a:r>
            <a:r>
              <a:rPr lang="en-US" sz="4800" dirty="0" smtClean="0"/>
              <a:t>Astiz </a:t>
            </a:r>
          </a:p>
          <a:p>
            <a:pPr algn="ctr"/>
            <a:r>
              <a:rPr lang="en-US" sz="4800" dirty="0" smtClean="0"/>
              <a:t>Advised </a:t>
            </a:r>
            <a:r>
              <a:rPr lang="en-US" sz="4800" dirty="0"/>
              <a:t>by Professor Michael </a:t>
            </a:r>
            <a:r>
              <a:rPr lang="en-US" sz="4800" dirty="0" err="1"/>
              <a:t>Linderman</a:t>
            </a:r>
            <a:endParaRPr lang="en-US" sz="4800" dirty="0"/>
          </a:p>
          <a:p>
            <a:pPr algn="ctr"/>
            <a:r>
              <a:rPr lang="en-US" sz="4800" dirty="0"/>
              <a:t>Fall 2018</a:t>
            </a:r>
          </a:p>
        </p:txBody>
      </p:sp>
      <p:sp>
        <p:nvSpPr>
          <p:cNvPr id="5" name="TextBox 4"/>
          <p:cNvSpPr txBox="1"/>
          <p:nvPr/>
        </p:nvSpPr>
        <p:spPr>
          <a:xfrm>
            <a:off x="0" y="6778149"/>
            <a:ext cx="15544796"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t>Abstract</a:t>
            </a:r>
            <a:endParaRPr lang="en-US" sz="10000" dirty="0"/>
          </a:p>
        </p:txBody>
      </p:sp>
      <p:sp>
        <p:nvSpPr>
          <p:cNvPr id="6" name="TextBox 5"/>
          <p:cNvSpPr txBox="1"/>
          <p:nvPr/>
        </p:nvSpPr>
        <p:spPr>
          <a:xfrm>
            <a:off x="16001995" y="6778149"/>
            <a:ext cx="15544796"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t>Methods</a:t>
            </a:r>
            <a:endParaRPr lang="en-US" sz="10000" dirty="0"/>
          </a:p>
        </p:txBody>
      </p:sp>
      <p:sp>
        <p:nvSpPr>
          <p:cNvPr id="7" name="TextBox 6"/>
          <p:cNvSpPr txBox="1"/>
          <p:nvPr/>
        </p:nvSpPr>
        <p:spPr>
          <a:xfrm>
            <a:off x="32003999" y="6778149"/>
            <a:ext cx="15544796"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t>Interviews</a:t>
            </a:r>
            <a:endParaRPr lang="en-US" sz="10000" dirty="0"/>
          </a:p>
        </p:txBody>
      </p:sp>
      <p:sp>
        <p:nvSpPr>
          <p:cNvPr id="8" name="TextBox 7"/>
          <p:cNvSpPr txBox="1"/>
          <p:nvPr/>
        </p:nvSpPr>
        <p:spPr>
          <a:xfrm>
            <a:off x="5" y="16742736"/>
            <a:ext cx="15544796"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t>Introduction</a:t>
            </a:r>
            <a:endParaRPr lang="en-US" sz="10000" dirty="0"/>
          </a:p>
        </p:txBody>
      </p:sp>
      <p:sp>
        <p:nvSpPr>
          <p:cNvPr id="9" name="TextBox 8"/>
          <p:cNvSpPr txBox="1"/>
          <p:nvPr/>
        </p:nvSpPr>
        <p:spPr>
          <a:xfrm>
            <a:off x="16002000" y="16742736"/>
            <a:ext cx="15544796"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t>Results</a:t>
            </a:r>
            <a:endParaRPr lang="en-US" sz="10000" dirty="0"/>
          </a:p>
        </p:txBody>
      </p:sp>
      <p:sp>
        <p:nvSpPr>
          <p:cNvPr id="10" name="TextBox 9"/>
          <p:cNvSpPr txBox="1"/>
          <p:nvPr/>
        </p:nvSpPr>
        <p:spPr>
          <a:xfrm>
            <a:off x="32004004" y="16742736"/>
            <a:ext cx="15544796"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t>Conclusions</a:t>
            </a:r>
            <a:endParaRPr lang="en-US" sz="10000" dirty="0"/>
          </a:p>
        </p:txBody>
      </p:sp>
      <p:sp>
        <p:nvSpPr>
          <p:cNvPr id="11" name="TextBox 10"/>
          <p:cNvSpPr txBox="1"/>
          <p:nvPr/>
        </p:nvSpPr>
        <p:spPr>
          <a:xfrm>
            <a:off x="0" y="26707323"/>
            <a:ext cx="15544796"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t>Related Work</a:t>
            </a:r>
            <a:endParaRPr lang="en-US" sz="10000" dirty="0"/>
          </a:p>
        </p:txBody>
      </p:sp>
      <p:sp>
        <p:nvSpPr>
          <p:cNvPr id="13" name="TextBox 12"/>
          <p:cNvSpPr txBox="1"/>
          <p:nvPr/>
        </p:nvSpPr>
        <p:spPr>
          <a:xfrm>
            <a:off x="32003999" y="26707323"/>
            <a:ext cx="15544796"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t>References</a:t>
            </a:r>
            <a:endParaRPr lang="en-US" sz="10000" dirty="0"/>
          </a:p>
        </p:txBody>
      </p:sp>
      <p:sp>
        <p:nvSpPr>
          <p:cNvPr id="14" name="TextBox 13"/>
          <p:cNvSpPr txBox="1"/>
          <p:nvPr/>
        </p:nvSpPr>
        <p:spPr>
          <a:xfrm>
            <a:off x="489855" y="8651899"/>
            <a:ext cx="14565086" cy="7848302"/>
          </a:xfrm>
          <a:prstGeom prst="rect">
            <a:avLst/>
          </a:prstGeom>
          <a:noFill/>
        </p:spPr>
        <p:txBody>
          <a:bodyPr wrap="square" rtlCol="0">
            <a:spAutoFit/>
          </a:bodyPr>
          <a:lstStyle/>
          <a:p>
            <a:r>
              <a:rPr lang="en-US" sz="3600" dirty="0" smtClean="0"/>
              <a:t>Credit card fraud in the United States has been on the rise, reaching over $8 million in 2018 [1]. The majority of these are card not present transactions, which have become more popular with the increasing options for online transactions. While these transactions have large dollar amounts, they are not frequent, as they only make up around 1-3% of transactions. Therefore, it is difficult to create unbiased classifiers for fraud detection systems. In this thesis, I summarize related works on the topic of anomaly detection, feature engineering for fraud, and game theory. I interview practitioners in the fraud detection space to compare their knowledge and day to day methods with research standards. I lastly implement my own fraud detection system using a synthetic mobile payment transaction dataset, and discuss other applications for anomaly detection. From my experiments, I find decision trees to be the most effective classifier given my dataset, which corresponds to the practitioners' reliance on rule based systems.</a:t>
            </a:r>
            <a:endParaRPr lang="en-US" sz="3600" dirty="0"/>
          </a:p>
        </p:txBody>
      </p:sp>
    </p:spTree>
    <p:extLst>
      <p:ext uri="{BB962C8B-B14F-4D97-AF65-F5344CB8AC3E}">
        <p14:creationId xmlns:p14="http://schemas.microsoft.com/office/powerpoint/2010/main" val="12211306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TotalTime>
  <Words>212</Words>
  <Application>Microsoft Macintosh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cp:revision>
  <dcterms:created xsi:type="dcterms:W3CDTF">2018-12-04T19:09:23Z</dcterms:created>
  <dcterms:modified xsi:type="dcterms:W3CDTF">2018-12-04T19:32:32Z</dcterms:modified>
</cp:coreProperties>
</file>