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7" r:id="rId21"/>
    <p:sldId id="268" r:id="rId22"/>
    <p:sldId id="269" r:id="rId23"/>
  </p:sldIdLst>
  <p:sldSz cx="9144000" cy="5143500" type="screen16x9"/>
  <p:notesSz cx="6858000" cy="9144000"/>
  <p:embeddedFontLst>
    <p:embeddedFont>
      <p:font typeface="Raleway" charset="0"/>
      <p:regular r:id="rId25"/>
      <p:bold r:id="rId26"/>
      <p:italic r:id="rId27"/>
      <p:boldItalic r:id="rId28"/>
    </p:embeddedFont>
    <p:embeddedFont>
      <p:font typeface="La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56" y="-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07e82c3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07e82c3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07e82c3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07e82c3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07e82c3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07e82c3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07e82c3f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707e82c3f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707e82c3f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707e82c3f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707e82c3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707e82c3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07e82c3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707e82c3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707e82c3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707e82c3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707e82c3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707e82c3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mvc</a:t>
            </a:r>
            <a:r>
              <a:rPr lang="ko" dirty="0"/>
              <a:t>패턴을 이용한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게시판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: 위성일  2021년 1월  18일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Base 설계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Base 설계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300" y="1347700"/>
            <a:ext cx="6373400" cy="25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코드분석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코드분석 </a:t>
            </a:r>
            <a:r>
              <a:rPr lang="en-US" altLang="ko-KR" dirty="0" smtClean="0"/>
              <a:t>- </a:t>
            </a:r>
            <a:r>
              <a:rPr lang="en-US" altLang="ko-KR" dirty="0" smtClean="0"/>
              <a:t>Controller</a:t>
            </a:r>
            <a:endParaRPr dirty="0"/>
          </a:p>
        </p:txBody>
      </p:sp>
      <p:pic>
        <p:nvPicPr>
          <p:cNvPr id="1026" name="Picture 2" descr="C:\Users\user\Desktop\캡처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866" y="1278882"/>
            <a:ext cx="2690279" cy="3207272"/>
          </a:xfrm>
          <a:prstGeom prst="rect">
            <a:avLst/>
          </a:prstGeom>
          <a:noFill/>
        </p:spPr>
      </p:pic>
      <p:sp>
        <p:nvSpPr>
          <p:cNvPr id="4" name="Google Shape;117;p19"/>
          <p:cNvSpPr txBox="1">
            <a:spLocks noGrp="1"/>
          </p:cNvSpPr>
          <p:nvPr>
            <p:ph type="body" idx="1"/>
          </p:nvPr>
        </p:nvSpPr>
        <p:spPr>
          <a:xfrm>
            <a:off x="5610291" y="1289348"/>
            <a:ext cx="3071400" cy="3250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b="1" dirty="0" smtClean="0">
                <a:solidFill>
                  <a:schemeClr val="dk1"/>
                </a:solidFill>
              </a:rPr>
              <a:t>&lt;-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sz="1600" dirty="0" smtClean="0"/>
              <a:t>클라이언트의 요청에 따라</a:t>
            </a:r>
            <a:endParaRPr lang="en-US" altLang="ko-KR" sz="1600" dirty="0" smtClean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dirty="0" smtClean="0"/>
              <a:t>View</a:t>
            </a:r>
            <a:r>
              <a:rPr lang="ko-KR" altLang="en-US" sz="1600" dirty="0" smtClean="0"/>
              <a:t>단과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Command</a:t>
            </a:r>
            <a:r>
              <a:rPr lang="ko-KR" altLang="en-US" sz="1600" dirty="0" smtClean="0"/>
              <a:t>단에 요청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코드분석 </a:t>
            </a:r>
            <a:r>
              <a:rPr lang="en-US" altLang="ko-KR" dirty="0" smtClean="0"/>
              <a:t>- </a:t>
            </a:r>
            <a:r>
              <a:rPr lang="en-US" altLang="ko-KR" dirty="0" smtClean="0"/>
              <a:t>Model</a:t>
            </a:r>
            <a:endParaRPr dirty="0"/>
          </a:p>
        </p:txBody>
      </p:sp>
      <p:sp>
        <p:nvSpPr>
          <p:cNvPr id="4" name="Google Shape;117;p19"/>
          <p:cNvSpPr txBox="1">
            <a:spLocks noGrp="1"/>
          </p:cNvSpPr>
          <p:nvPr>
            <p:ph type="body" idx="1"/>
          </p:nvPr>
        </p:nvSpPr>
        <p:spPr>
          <a:xfrm>
            <a:off x="5680629" y="1330037"/>
            <a:ext cx="3071400" cy="869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b="1" dirty="0" smtClean="0">
                <a:solidFill>
                  <a:schemeClr val="dk1"/>
                </a:solidFill>
              </a:rPr>
              <a:t>&lt;-</a:t>
            </a:r>
            <a:r>
              <a:rPr lang="en-US" altLang="ko" sz="2100" b="1" dirty="0">
                <a:solidFill>
                  <a:schemeClr val="dk1"/>
                </a:solidFill>
              </a:rPr>
              <a:t> </a:t>
            </a: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Command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Command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implements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sz="1200" dirty="0"/>
          </a:p>
        </p:txBody>
      </p:sp>
      <p:pic>
        <p:nvPicPr>
          <p:cNvPr id="2050" name="Picture 2" descr="C:\Users\user\Desktop\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3481" y="1461578"/>
            <a:ext cx="3178852" cy="1054100"/>
          </a:xfrm>
          <a:prstGeom prst="rect">
            <a:avLst/>
          </a:prstGeom>
          <a:noFill/>
        </p:spPr>
      </p:pic>
      <p:pic>
        <p:nvPicPr>
          <p:cNvPr id="2051" name="Picture 3" descr="C:\Users\user\Desktop\2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6269" y="2851905"/>
            <a:ext cx="3139653" cy="1267658"/>
          </a:xfrm>
          <a:prstGeom prst="rect">
            <a:avLst/>
          </a:prstGeom>
          <a:noFill/>
        </p:spPr>
      </p:pic>
      <p:sp>
        <p:nvSpPr>
          <p:cNvPr id="7" name="Google Shape;117;p19"/>
          <p:cNvSpPr txBox="1">
            <a:spLocks/>
          </p:cNvSpPr>
          <p:nvPr/>
        </p:nvSpPr>
        <p:spPr>
          <a:xfrm>
            <a:off x="5756296" y="2876416"/>
            <a:ext cx="3071400" cy="157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tabLst/>
              <a:defRPr/>
            </a:pPr>
            <a:r>
              <a:rPr kumimoji="0" lang="en-US" altLang="ko-KR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&lt;-</a:t>
            </a:r>
            <a:r>
              <a:rPr lang="ko-KR" altLang="en-US" sz="21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Command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db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에 저장된 데이터를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객체화하여 </a:t>
            </a:r>
            <a:r>
              <a:rPr kumimoji="0" lang="en-US" altLang="ko-KR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dto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에 저장후 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request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객체 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list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라는 이름으로 저장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코드분석 </a:t>
            </a:r>
            <a:r>
              <a:rPr lang="en-US" altLang="ko-KR" dirty="0" smtClean="0"/>
              <a:t>- </a:t>
            </a:r>
            <a:r>
              <a:rPr lang="en-US" altLang="ko-KR" dirty="0" smtClean="0"/>
              <a:t>Model</a:t>
            </a:r>
            <a:endParaRPr dirty="0"/>
          </a:p>
        </p:txBody>
      </p:sp>
      <p:sp>
        <p:nvSpPr>
          <p:cNvPr id="4" name="Google Shape;117;p19"/>
          <p:cNvSpPr txBox="1">
            <a:spLocks noGrp="1"/>
          </p:cNvSpPr>
          <p:nvPr>
            <p:ph type="body" idx="1"/>
          </p:nvPr>
        </p:nvSpPr>
        <p:spPr>
          <a:xfrm>
            <a:off x="5603897" y="1225404"/>
            <a:ext cx="3071400" cy="846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b="1" dirty="0" smtClean="0">
                <a:solidFill>
                  <a:schemeClr val="dk1"/>
                </a:solidFill>
              </a:rPr>
              <a:t>&lt;-</a:t>
            </a:r>
            <a:r>
              <a:rPr lang="en-US" altLang="ko" sz="2100" b="1" dirty="0">
                <a:solidFill>
                  <a:schemeClr val="dk1"/>
                </a:solidFill>
              </a:rPr>
              <a:t> </a:t>
            </a:r>
            <a:r>
              <a:rPr lang="en-US" sz="1200" dirty="0" err="1" smtClean="0"/>
              <a:t>writeCommand</a:t>
            </a:r>
            <a:r>
              <a:rPr lang="en-US" sz="1200" dirty="0" smtClean="0"/>
              <a:t>  </a:t>
            </a:r>
            <a:r>
              <a:rPr lang="ko-KR" altLang="en-US" sz="1200" dirty="0" err="1" smtClean="0"/>
              <a:t>글작성</a:t>
            </a:r>
            <a:r>
              <a:rPr lang="ko-KR" altLang="en-US" sz="1200" dirty="0" smtClean="0"/>
              <a:t> 커맨드 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에서 작성된 글을 받아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인써트 </a:t>
            </a:r>
            <a:endParaRPr sz="1200" dirty="0"/>
          </a:p>
        </p:txBody>
      </p:sp>
      <p:pic>
        <p:nvPicPr>
          <p:cNvPr id="3074" name="Picture 2" descr="C:\Users\user\Desktop\3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6269" y="1252538"/>
            <a:ext cx="2659606" cy="1394746"/>
          </a:xfrm>
          <a:prstGeom prst="rect">
            <a:avLst/>
          </a:prstGeom>
          <a:noFill/>
        </p:spPr>
      </p:pic>
      <p:pic>
        <p:nvPicPr>
          <p:cNvPr id="3075" name="Picture 3" descr="C:\Users\user\Desktop\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4297" y="2909455"/>
            <a:ext cx="2717622" cy="1576820"/>
          </a:xfrm>
          <a:prstGeom prst="rect">
            <a:avLst/>
          </a:prstGeom>
          <a:noFill/>
        </p:spPr>
      </p:pic>
      <p:sp>
        <p:nvSpPr>
          <p:cNvPr id="7" name="Google Shape;117;p19"/>
          <p:cNvSpPr txBox="1">
            <a:spLocks/>
          </p:cNvSpPr>
          <p:nvPr/>
        </p:nvSpPr>
        <p:spPr>
          <a:xfrm>
            <a:off x="5551676" y="2899673"/>
            <a:ext cx="3071400" cy="8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tabLst/>
              <a:defRPr/>
            </a:pPr>
            <a:r>
              <a:rPr kumimoji="0" lang="en-US" altLang="ko-KR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&lt;-</a:t>
            </a:r>
            <a:r>
              <a:rPr kumimoji="0" lang="ko-KR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21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deleteCommand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삭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커맨드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를 기반으로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db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에서 데이터 삭제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코드분석 </a:t>
            </a:r>
            <a:r>
              <a:rPr lang="en-US" altLang="ko-KR" dirty="0" smtClean="0"/>
              <a:t>- </a:t>
            </a:r>
            <a:r>
              <a:rPr lang="en-US" altLang="ko-KR" dirty="0" smtClean="0"/>
              <a:t>Model</a:t>
            </a:r>
            <a:endParaRPr dirty="0"/>
          </a:p>
        </p:txBody>
      </p:sp>
      <p:pic>
        <p:nvPicPr>
          <p:cNvPr id="4098" name="Picture 2" descr="C:\Users\user\Desktop\5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6606" y="1341438"/>
            <a:ext cx="3081393" cy="1229113"/>
          </a:xfrm>
          <a:prstGeom prst="rect">
            <a:avLst/>
          </a:prstGeom>
          <a:noFill/>
        </p:spPr>
      </p:pic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2410112" y="1202148"/>
            <a:ext cx="6321600" cy="339602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Google Shape;117;p19"/>
          <p:cNvSpPr txBox="1">
            <a:spLocks/>
          </p:cNvSpPr>
          <p:nvPr/>
        </p:nvSpPr>
        <p:spPr>
          <a:xfrm>
            <a:off x="5628409" y="1352228"/>
            <a:ext cx="3071400" cy="93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kumimoji="0" lang="en-US" altLang="ko-KR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&lt;-</a:t>
            </a:r>
            <a:r>
              <a:rPr kumimoji="0" lang="ko-KR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21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contentCommand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primary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기반으로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에서 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데이터를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가져와 객체화 후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저장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9" name="Picture 3" descr="C:\Users\user\Desktop\6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7424" y="2832722"/>
            <a:ext cx="3139654" cy="1496436"/>
          </a:xfrm>
          <a:prstGeom prst="rect">
            <a:avLst/>
          </a:prstGeom>
          <a:noFill/>
        </p:spPr>
      </p:pic>
      <p:sp>
        <p:nvSpPr>
          <p:cNvPr id="11" name="Google Shape;117;p19"/>
          <p:cNvSpPr txBox="1">
            <a:spLocks/>
          </p:cNvSpPr>
          <p:nvPr/>
        </p:nvSpPr>
        <p:spPr>
          <a:xfrm>
            <a:off x="5704076" y="2847453"/>
            <a:ext cx="3071400" cy="93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kumimoji="0" lang="en-US" altLang="ko-KR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&lt;-</a:t>
            </a:r>
            <a:r>
              <a:rPr kumimoji="0" lang="ko-KR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2100" b="1" noProof="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modifyCommand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primary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기반으로 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수정할  데이터를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db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업데이트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코드분석 </a:t>
            </a:r>
            <a:r>
              <a:rPr lang="en-US" altLang="ko-KR" dirty="0" smtClean="0"/>
              <a:t>- </a:t>
            </a:r>
            <a:r>
              <a:rPr lang="en-US" altLang="ko-KR" dirty="0" smtClean="0"/>
              <a:t>Model</a:t>
            </a:r>
            <a:endParaRPr dirty="0"/>
          </a:p>
        </p:txBody>
      </p:sp>
      <p:sp>
        <p:nvSpPr>
          <p:cNvPr id="4" name="Google Shape;117;p19"/>
          <p:cNvSpPr txBox="1">
            <a:spLocks noGrp="1"/>
          </p:cNvSpPr>
          <p:nvPr>
            <p:ph type="body" idx="1"/>
          </p:nvPr>
        </p:nvSpPr>
        <p:spPr>
          <a:xfrm>
            <a:off x="5610291" y="1289349"/>
            <a:ext cx="3071400" cy="1351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b="1" dirty="0" smtClean="0">
                <a:solidFill>
                  <a:schemeClr val="dk1"/>
                </a:solidFill>
              </a:rPr>
              <a:t>&lt;-</a:t>
            </a:r>
            <a:r>
              <a:rPr lang="en-US" altLang="ko" sz="2100" b="1" dirty="0" smtClean="0">
                <a:solidFill>
                  <a:schemeClr val="dk1"/>
                </a:solidFill>
              </a:rPr>
              <a:t> </a:t>
            </a:r>
            <a:r>
              <a:rPr lang="en-US" altLang="ko-KR" sz="1200" dirty="0" err="1" smtClean="0"/>
              <a:t>relpyViewCommand</a:t>
            </a:r>
            <a:endParaRPr lang="en-US" altLang="ko-KR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</a:t>
            </a:r>
            <a:r>
              <a:rPr lang="en-US" sz="1200" dirty="0" smtClean="0"/>
              <a:t>eply_view.jsp</a:t>
            </a:r>
            <a:r>
              <a:rPr lang="ko-KR" altLang="en-US" sz="1200" dirty="0" smtClean="0"/>
              <a:t>에서 원본의 이름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내용</a:t>
            </a:r>
            <a:endParaRPr lang="en-US" altLang="ko-KR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을 표기</a:t>
            </a:r>
            <a:endParaRPr sz="1200" dirty="0"/>
          </a:p>
        </p:txBody>
      </p:sp>
      <p:pic>
        <p:nvPicPr>
          <p:cNvPr id="5122" name="Picture 2" descr="C:\Users\user\Desktop\7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817" y="1266537"/>
            <a:ext cx="2956991" cy="1342381"/>
          </a:xfrm>
          <a:prstGeom prst="rect">
            <a:avLst/>
          </a:prstGeom>
          <a:noFill/>
        </p:spPr>
      </p:pic>
      <p:pic>
        <p:nvPicPr>
          <p:cNvPr id="5123" name="Picture 3" descr="C:\Users\user\Desktop\8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8617" y="2839115"/>
            <a:ext cx="2980233" cy="1664122"/>
          </a:xfrm>
          <a:prstGeom prst="rect">
            <a:avLst/>
          </a:prstGeom>
          <a:noFill/>
        </p:spPr>
      </p:pic>
      <p:sp>
        <p:nvSpPr>
          <p:cNvPr id="7" name="Google Shape;117;p19"/>
          <p:cNvSpPr txBox="1">
            <a:spLocks/>
          </p:cNvSpPr>
          <p:nvPr/>
        </p:nvSpPr>
        <p:spPr>
          <a:xfrm>
            <a:off x="5698747" y="2874096"/>
            <a:ext cx="3071400" cy="135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tabLst/>
              <a:defRPr/>
            </a:pPr>
            <a:r>
              <a:rPr kumimoji="0" lang="en-US" altLang="ko-KR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&lt;-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reply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Command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tabLst/>
              <a:defRPr/>
            </a:pPr>
            <a:r>
              <a:rPr lang="ko-KR" altLang="en-US" sz="12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댓글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내용을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인써트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코드분석 </a:t>
            </a:r>
            <a:r>
              <a:rPr lang="en-US" altLang="ko-KR" dirty="0" smtClean="0"/>
              <a:t>- </a:t>
            </a:r>
            <a:r>
              <a:rPr lang="en-US" altLang="ko-KR" dirty="0" smtClean="0"/>
              <a:t>Model</a:t>
            </a:r>
            <a:endParaRPr dirty="0"/>
          </a:p>
        </p:txBody>
      </p:sp>
      <p:sp>
        <p:nvSpPr>
          <p:cNvPr id="4" name="Google Shape;117;p19"/>
          <p:cNvSpPr txBox="1">
            <a:spLocks noGrp="1"/>
          </p:cNvSpPr>
          <p:nvPr>
            <p:ph type="body" idx="1"/>
          </p:nvPr>
        </p:nvSpPr>
        <p:spPr>
          <a:xfrm>
            <a:off x="5610291" y="1289349"/>
            <a:ext cx="3071400" cy="1351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100" b="1" dirty="0" smtClean="0">
                <a:solidFill>
                  <a:schemeClr val="dk1"/>
                </a:solidFill>
              </a:rPr>
              <a:t>&lt;-</a:t>
            </a:r>
            <a:r>
              <a:rPr lang="en-US" altLang="ko" sz="2100" b="1" dirty="0" smtClean="0">
                <a:solidFill>
                  <a:schemeClr val="dk1"/>
                </a:solidFill>
              </a:rPr>
              <a:t> </a:t>
            </a:r>
            <a:r>
              <a:rPr lang="en-US" altLang="ko" sz="1200" dirty="0" err="1" smtClean="0"/>
              <a:t>dto</a:t>
            </a:r>
            <a:r>
              <a:rPr lang="en-US" altLang="ko" sz="1200" dirty="0" smtClean="0"/>
              <a:t>(data transfer object)</a:t>
            </a:r>
            <a:endParaRPr lang="en-US" altLang="ko-KR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</a:t>
            </a:r>
            <a:r>
              <a:rPr lang="en-US" sz="1200" dirty="0" smtClean="0"/>
              <a:t>B</a:t>
            </a:r>
            <a:r>
              <a:rPr lang="ko-KR" altLang="en-US" sz="1200" dirty="0" smtClean="0"/>
              <a:t>의 데이터를 객체화</a:t>
            </a:r>
            <a:endParaRPr sz="1200" dirty="0"/>
          </a:p>
        </p:txBody>
      </p:sp>
      <p:sp>
        <p:nvSpPr>
          <p:cNvPr id="7" name="Google Shape;117;p19"/>
          <p:cNvSpPr txBox="1">
            <a:spLocks/>
          </p:cNvSpPr>
          <p:nvPr/>
        </p:nvSpPr>
        <p:spPr>
          <a:xfrm>
            <a:off x="5596436" y="2701447"/>
            <a:ext cx="3071400" cy="135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tabLst/>
              <a:defRPr/>
            </a:pPr>
            <a:r>
              <a:rPr kumimoji="0" lang="en-US" altLang="ko-KR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&lt;- 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2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dao</a:t>
            </a:r>
            <a:r>
              <a:rPr lang="en-US" altLang="ko-KR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(data access object)</a:t>
            </a:r>
            <a:r>
              <a:rPr lang="ko-KR" altLang="en-US" sz="12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중 일부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tabLst/>
              <a:defRPr/>
            </a:pPr>
            <a:r>
              <a:rPr lang="en-US" altLang="ko-KR" sz="1200" noProof="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r>
              <a:rPr lang="ko-KR" altLang="en-US" sz="1200" noProof="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와 연결후 </a:t>
            </a:r>
            <a:r>
              <a:rPr lang="en-US" altLang="ko-KR" sz="1200" noProof="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command</a:t>
            </a:r>
            <a:r>
              <a:rPr lang="ko-KR" altLang="en-US" sz="1200" noProof="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로직을 수행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6" name="Picture 2" descr="C:\Users\user\Desktop\9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752" y="1255713"/>
            <a:ext cx="2731180" cy="1346810"/>
          </a:xfrm>
          <a:prstGeom prst="rect">
            <a:avLst/>
          </a:prstGeom>
          <a:noFill/>
        </p:spPr>
      </p:pic>
      <p:pic>
        <p:nvPicPr>
          <p:cNvPr id="6147" name="Picture 3" descr="C:\Users\user\Desktop\10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8578" y="2672819"/>
            <a:ext cx="2717623" cy="1905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코드분석 </a:t>
            </a:r>
            <a:r>
              <a:rPr lang="en-US" altLang="ko-KR" dirty="0" smtClean="0"/>
              <a:t>- </a:t>
            </a:r>
            <a:r>
              <a:rPr lang="en-US" altLang="ko-KR" dirty="0" smtClean="0"/>
              <a:t>view</a:t>
            </a:r>
            <a:endParaRPr dirty="0"/>
          </a:p>
        </p:txBody>
      </p:sp>
      <p:pic>
        <p:nvPicPr>
          <p:cNvPr id="7170" name="Picture 2" descr="C:\Users\user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664" y="1257090"/>
            <a:ext cx="1570626" cy="2036029"/>
          </a:xfrm>
          <a:prstGeom prst="rect">
            <a:avLst/>
          </a:prstGeom>
          <a:noFill/>
        </p:spPr>
      </p:pic>
      <p:pic>
        <p:nvPicPr>
          <p:cNvPr id="7171" name="Picture 3" descr="C:\Users\user\Desktop\1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58480" y="1278879"/>
            <a:ext cx="1702343" cy="2007577"/>
          </a:xfrm>
          <a:prstGeom prst="rect">
            <a:avLst/>
          </a:prstGeom>
          <a:noFill/>
        </p:spPr>
      </p:pic>
      <p:pic>
        <p:nvPicPr>
          <p:cNvPr id="7172" name="Picture 4" descr="C:\Users\user\Desktop\1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7803" y="1259698"/>
            <a:ext cx="1473931" cy="2044800"/>
          </a:xfrm>
          <a:prstGeom prst="rect">
            <a:avLst/>
          </a:prstGeom>
          <a:noFill/>
        </p:spPr>
      </p:pic>
      <p:pic>
        <p:nvPicPr>
          <p:cNvPr id="7173" name="Picture 5" descr="C:\Users\user\Desktop\1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38049" y="1266093"/>
            <a:ext cx="1697246" cy="20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dirty="0"/>
              <a:t>요구사항 분석 &amp; 웹페이지 설계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dirty="0"/>
              <a:t>페이지 구성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dirty="0"/>
              <a:t>Data Base </a:t>
            </a:r>
            <a:r>
              <a:rPr lang="ko" sz="1500" dirty="0" smtClean="0"/>
              <a:t>설계</a:t>
            </a:r>
            <a:endParaRPr lang="en-US" altLang="ko" sz="1500" dirty="0" smtClean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-KR" altLang="en-US" sz="1500" dirty="0" smtClean="0"/>
              <a:t>코드분석</a:t>
            </a:r>
            <a:endParaRPr lang="en-US" sz="1500" dirty="0" smtClean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dirty="0" smtClean="0"/>
              <a:t>느낀점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느낀점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느낀점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2523125" y="1370650"/>
            <a:ext cx="3071400" cy="29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느낀점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primary key의 중요성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try-catch 로 인한 오류체크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Dispatcher의 역할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DB속 데이터의 객체화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Font typeface="Arial"/>
              <a:buChar char="●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쿼리문의 이해도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latin typeface="Lato"/>
                <a:ea typeface="Lato"/>
                <a:cs typeface="Lato"/>
                <a:sym typeface="Lato"/>
              </a:rPr>
              <a:t>요구사항 분석 &amp; 웹페이지 설계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 &amp; 웹페이지 설계 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28083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요구사항 - 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mvc 패턴 model2 적용</a:t>
            </a:r>
            <a:endParaRPr sz="1600"/>
          </a:p>
        </p:txBody>
      </p:sp>
      <p:sp>
        <p:nvSpPr>
          <p:cNvPr id="91" name="Google Shape;91;p16"/>
          <p:cNvSpPr txBox="1"/>
          <p:nvPr/>
        </p:nvSpPr>
        <p:spPr>
          <a:xfrm>
            <a:off x="2152900" y="2888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504475" y="2993575"/>
            <a:ext cx="28083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요구사항 -  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첫 페이지 리스트 출력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글작성 태그 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775" y="3288525"/>
            <a:ext cx="3538050" cy="14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5660050" y="1464225"/>
            <a:ext cx="3061800" cy="1611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5*5 테이블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마지막열 </a:t>
            </a:r>
            <a:r>
              <a:rPr lang="ko">
                <a:solidFill>
                  <a:schemeClr val="dk2"/>
                </a:solidFill>
              </a:rPr>
              <a:t>colspan="5"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카테고리는 번호,이름,제목,날짜,히트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제목을 통한 수정,삭제,댓글 기능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제목과 글작성은 a태그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  &amp; 웹페이지 설계 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30714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요구사항 -  3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글작성(유저글 업데이트)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411" y="2972600"/>
            <a:ext cx="3306689" cy="15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6105850" y="1463900"/>
            <a:ext cx="2743200" cy="1508700"/>
          </a:xfrm>
          <a:prstGeom prst="wedgeRectCallout">
            <a:avLst>
              <a:gd name="adj1" fmla="val -40296"/>
              <a:gd name="adj2" fmla="val 87592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2*4 테이블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마지막열 </a:t>
            </a:r>
            <a:r>
              <a:rPr lang="ko">
                <a:solidFill>
                  <a:schemeClr val="dk2"/>
                </a:solidFill>
              </a:rPr>
              <a:t>colspan="2"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입력 카테고리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	이름,제목,내용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입력 버튼, 목록보기는 </a:t>
            </a:r>
            <a:endParaRPr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a 태그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요구사항 분석  &amp; 웹페이지 설계 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30714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요구사항 - 4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수정,삭제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874" y="2627475"/>
            <a:ext cx="3414100" cy="19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6168875" y="1211350"/>
            <a:ext cx="2743200" cy="2117100"/>
          </a:xfrm>
          <a:prstGeom prst="wedgeRectCallout">
            <a:avLst>
              <a:gd name="adj1" fmla="val -37987"/>
              <a:gd name="adj2" fmla="val 66299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2*6 테이블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마지막열 </a:t>
            </a:r>
            <a:r>
              <a:rPr lang="ko">
                <a:solidFill>
                  <a:schemeClr val="dk2"/>
                </a:solidFill>
              </a:rPr>
              <a:t>colspan="2"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입력 카테고리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	번호,히트,이름,제목,내용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내용 입력란은 textarea사용 rows는 10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번호, 히트는 수정불가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수정은 입력버튼, 목록보기,삭제,답변은 a태그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700" y="3487600"/>
            <a:ext cx="2164475" cy="1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요구사항 분석  &amp; 웹페이지 설계 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400300" y="1602675"/>
            <a:ext cx="3071400" cy="22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요구사항 - 5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댓글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최신댓글이 가장 위에 위치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 dirty="0"/>
              <a:t>댓글마다 들여쓰기후  </a:t>
            </a:r>
            <a:r>
              <a:rPr lang="ko" sz="2100" dirty="0">
                <a:solidFill>
                  <a:srgbClr val="FF0000"/>
                </a:solidFill>
              </a:rPr>
              <a:t>‘-’</a:t>
            </a:r>
            <a:r>
              <a:rPr lang="ko" sz="1600" dirty="0"/>
              <a:t>표시</a:t>
            </a:r>
            <a:endParaRPr sz="1600" dirty="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375" y="3059300"/>
            <a:ext cx="2888200" cy="16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500" y="3678850"/>
            <a:ext cx="2303350" cy="13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5744100" y="1380975"/>
            <a:ext cx="2743200" cy="1508700"/>
          </a:xfrm>
          <a:prstGeom prst="wedgeRectCallout">
            <a:avLst>
              <a:gd name="adj1" fmla="val -23951"/>
              <a:gd name="adj2" fmla="val 57593"/>
            </a:avLst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2*6 테이블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마지막열 </a:t>
            </a:r>
            <a:r>
              <a:rPr lang="ko">
                <a:solidFill>
                  <a:schemeClr val="dk2"/>
                </a:solidFill>
              </a:rPr>
              <a:t>colspan="2"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입력 카테고리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	입력 카테고리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	번호,히트,이름,제목,내용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답변 버튼, 목록보기는 </a:t>
            </a:r>
            <a:endParaRPr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a 태그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구성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패턴 model2 페이지 구성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650" y="1211350"/>
            <a:ext cx="6107925" cy="29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331</Words>
  <Application>Microsoft Office PowerPoint</Application>
  <PresentationFormat>화면 슬라이드 쇼(16:9)</PresentationFormat>
  <Paragraphs>92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Arial</vt:lpstr>
      <vt:lpstr>Raleway</vt:lpstr>
      <vt:lpstr>Lato</vt:lpstr>
      <vt:lpstr>Swiss</vt:lpstr>
      <vt:lpstr>mvc패턴을 이용한  게시판</vt:lpstr>
      <vt:lpstr>목차</vt:lpstr>
      <vt:lpstr>요구사항 분석 &amp; 웹페이지 설계</vt:lpstr>
      <vt:lpstr>요구사항 분석 &amp; 웹페이지 설계 </vt:lpstr>
      <vt:lpstr>요구사항 분석  &amp; 웹페이지 설계 </vt:lpstr>
      <vt:lpstr>요구사항 분석  &amp; 웹페이지 설계 </vt:lpstr>
      <vt:lpstr>요구사항 분석  &amp; 웹페이지 설계 </vt:lpstr>
      <vt:lpstr>페이지 구성</vt:lpstr>
      <vt:lpstr>MVC 패턴 model2 페이지 구성</vt:lpstr>
      <vt:lpstr>Data Base 설계</vt:lpstr>
      <vt:lpstr>Data Base 설계</vt:lpstr>
      <vt:lpstr>코드분석</vt:lpstr>
      <vt:lpstr>코드분석 - Controller</vt:lpstr>
      <vt:lpstr>코드분석 - Model</vt:lpstr>
      <vt:lpstr>코드분석 - Model</vt:lpstr>
      <vt:lpstr>코드분석 - Model</vt:lpstr>
      <vt:lpstr>코드분석 - Model</vt:lpstr>
      <vt:lpstr>코드분석 - Model</vt:lpstr>
      <vt:lpstr>코드분석 - view</vt:lpstr>
      <vt:lpstr>느낀점</vt:lpstr>
      <vt:lpstr>느낀점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mvc패턴을 이용한  게시판</dc:title>
  <cp:lastModifiedBy>seongil wee</cp:lastModifiedBy>
  <cp:revision>12</cp:revision>
  <dcterms:modified xsi:type="dcterms:W3CDTF">2021-01-18T15:01:50Z</dcterms:modified>
</cp:coreProperties>
</file>