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78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98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6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9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69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7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04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4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8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2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3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72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64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3C13-CA3A-4441-8904-FEEABE383F95}" type="datetimeFigureOut">
              <a:rPr lang="en-CA" smtClean="0"/>
              <a:t>2017-05-18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9611F6-947B-4DFF-995B-A03932C5FD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x.office.com/watch/1wi2kogvp9zh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24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Steps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form teams of </a:t>
            </a:r>
            <a:r>
              <a:rPr lang="en-US" dirty="0">
                <a:solidFill>
                  <a:srgbClr val="FF0000"/>
                </a:solidFill>
              </a:rPr>
              <a:t>two or THREE </a:t>
            </a:r>
            <a:r>
              <a:rPr lang="en-US" dirty="0"/>
              <a:t>and notify me who your team is.  This way I can prepare the grader who is submitting items and I can assist other students who are not yet on a team.</a:t>
            </a:r>
          </a:p>
          <a:p>
            <a:r>
              <a:rPr lang="en-US" dirty="0"/>
              <a:t>Please watch this video</a:t>
            </a:r>
            <a:r>
              <a:rPr lang="en-CA" dirty="0"/>
              <a:t>:</a:t>
            </a:r>
          </a:p>
          <a:p>
            <a:pPr lvl="1"/>
            <a:r>
              <a:rPr lang="en-US" dirty="0">
                <a:hlinkClick r:id="rId2"/>
              </a:rPr>
              <a:t>https://mix.office.com/watch/1wi2kogvp9zhn</a:t>
            </a:r>
            <a:r>
              <a:rPr lang="en-US" dirty="0"/>
              <a:t> </a:t>
            </a:r>
          </a:p>
          <a:p>
            <a:r>
              <a:rPr lang="en-US" dirty="0"/>
              <a:t>Get started sooner than later on this one.  It is better to submit a stubbed out version of this, than to hope I will give extension.  Extending this won’t help you as this is finals week, so plan on submitting June 5</a:t>
            </a:r>
            <a:r>
              <a:rPr lang="en-US" baseline="30000" dirty="0"/>
              <a:t>th </a:t>
            </a:r>
            <a:r>
              <a:rPr lang="en-US" dirty="0"/>
              <a:t>or earlier.</a:t>
            </a:r>
          </a:p>
        </p:txBody>
      </p:sp>
    </p:spTree>
    <p:extLst>
      <p:ext uri="{BB962C8B-B14F-4D97-AF65-F5344CB8AC3E}">
        <p14:creationId xmlns:p14="http://schemas.microsoft.com/office/powerpoint/2010/main" val="612413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109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Final Project</vt:lpstr>
      <vt:lpstr>Initial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Nelson Ludlow</dc:creator>
  <cp:lastModifiedBy>Nelson Ludlow</cp:lastModifiedBy>
  <cp:revision>2</cp:revision>
  <dcterms:created xsi:type="dcterms:W3CDTF">2017-05-18T17:26:55Z</dcterms:created>
  <dcterms:modified xsi:type="dcterms:W3CDTF">2017-05-18T17:58:26Z</dcterms:modified>
</cp:coreProperties>
</file>