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258" r:id="rId5"/>
    <p:sldId id="259" r:id="rId7"/>
    <p:sldId id="260" r:id="rId8"/>
    <p:sldId id="2618" r:id="rId9"/>
    <p:sldId id="2619" r:id="rId10"/>
    <p:sldId id="2620" r:id="rId11"/>
    <p:sldId id="261" r:id="rId12"/>
    <p:sldId id="2621" r:id="rId13"/>
    <p:sldId id="2622" r:id="rId14"/>
    <p:sldId id="2617" r:id="rId15"/>
    <p:sldId id="262" r:id="rId16"/>
    <p:sldId id="2623" r:id="rId17"/>
    <p:sldId id="2624" r:id="rId18"/>
    <p:sldId id="2625" r:id="rId19"/>
    <p:sldId id="2626" r:id="rId20"/>
    <p:sldId id="2632" r:id="rId21"/>
    <p:sldId id="261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tle_local" initials="c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字体：正文</a:t>
            </a:r>
            <a:r>
              <a:rPr lang="en-US" altLang="zh-CN"/>
              <a:t>20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9.xml"/><Relationship Id="rId3" Type="http://schemas.openxmlformats.org/officeDocument/2006/relationships/image" Target="../media/image4.jpe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.xml"/><Relationship Id="rId4" Type="http://schemas.openxmlformats.org/officeDocument/2006/relationships/image" Target="../media/image3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632130" y="2714171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268946" y="933044"/>
            <a:ext cx="3848098" cy="4785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>
            <p:custDataLst>
              <p:tags r:id="rId1"/>
            </p:custDataLst>
          </p:nvPr>
        </p:nvSpPr>
        <p:spPr>
          <a:xfrm>
            <a:off x="1590250" y="1214310"/>
            <a:ext cx="3205490" cy="4285738"/>
          </a:xfrm>
          <a:prstGeom prst="rect">
            <a:avLst/>
          </a:prstGeom>
          <a:blipFill>
            <a:blip r:embed="rId2"/>
            <a:stretch>
              <a:fillRect l="-50275" r="-50275"/>
            </a:stretch>
          </a:blip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5659880" y="1119844"/>
            <a:ext cx="580681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APP</a:t>
            </a:r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推广项目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ctr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前期汇报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6682105" y="4307205"/>
            <a:ext cx="3762375" cy="21297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数据一组</a:t>
            </a:r>
            <a:endParaRPr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r"/>
            <a:r>
              <a:rPr lang="zh-CN" altLang="en-US" sz="2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组长：刘明泽</a:t>
            </a:r>
            <a:endParaRPr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r"/>
            <a:r>
              <a:rPr lang="zh-CN" altLang="en-US" sz="2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组员：史思建</a:t>
            </a:r>
            <a:endParaRPr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r"/>
            <a:r>
              <a:rPr lang="zh-CN" altLang="en-US" sz="2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赵效倩</a:t>
            </a:r>
            <a:endParaRPr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r"/>
            <a:r>
              <a:rPr lang="zh-CN" altLang="en-US" sz="2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刘慧姜</a:t>
            </a:r>
            <a:endParaRPr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71765" y="3636645"/>
            <a:ext cx="463804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2021.1.8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对接商务了解运营现状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3"/>
            </p:custDataLst>
          </p:nvPr>
        </p:nvSpPr>
        <p:spPr>
          <a:xfrm>
            <a:off x="2633961" y="2287925"/>
            <a:ext cx="6362738" cy="28041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已推广渠道信息</a:t>
            </a:r>
            <a:endParaRPr lang="zh-CN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未推广渠道信息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项目时间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lvl="1" indent="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	</a:t>
            </a:r>
            <a:r>
              <a:rPr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双“11”（11.01—11.11）</a:t>
            </a:r>
            <a:endParaRPr altLang="zh-CN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  <a:p>
            <a:pPr lvl="1" indent="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	24小时投放	</a:t>
            </a:r>
            <a:endParaRPr lang="en-US" altLang="zh-CN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竞品信息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lvl="2" indent="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1245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0058481" y="2743222"/>
            <a:ext cx="2133617" cy="25908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2743222"/>
            <a:ext cx="2133617" cy="25908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7204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对接数仓数据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6"/>
          <p:cNvSpPr txBox="1"/>
          <p:nvPr>
            <p:custDataLst>
              <p:tags r:id="rId5"/>
            </p:custDataLst>
          </p:nvPr>
        </p:nvSpPr>
        <p:spPr>
          <a:xfrm>
            <a:off x="6324606" y="1921911"/>
            <a:ext cx="3733838" cy="432659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</a:pPr>
            <a:r>
              <a:rPr lang="zh-CN" altLang="en-US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二、</a:t>
            </a:r>
            <a:r>
              <a:rPr lang="en-US" altLang="zh-CN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产品内数据</a:t>
            </a:r>
            <a:endParaRPr lang="en-US" altLang="zh-CN" sz="2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571500" lvl="1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DAU</a:t>
            </a:r>
            <a:endParaRPr lang="en-US"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571500" lvl="1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分时注册数</a:t>
            </a:r>
            <a:r>
              <a:rPr lang="en-US" alt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endParaRPr lang="en-US" alt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lvl="0" indent="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</a:pPr>
            <a:r>
              <a:rPr lang="zh-CN" altLang="en-US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三、</a:t>
            </a:r>
            <a:r>
              <a:rPr lang="en-US" altLang="zh-CN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用户信息</a:t>
            </a:r>
            <a:endParaRPr lang="en-US" altLang="zh-CN" sz="2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571500" lvl="1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注册时间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571500" lvl="1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活跃时间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571500" lvl="1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性别、年龄、地区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571500" lvl="1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注销数量、时间、原因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571500" lvl="1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付费情况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2498090" y="1875155"/>
            <a:ext cx="4062730" cy="43268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</a:pPr>
            <a:r>
              <a:rPr lang="zh-CN" altLang="en-US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一、</a:t>
            </a:r>
            <a:r>
              <a:rPr lang="en-US" altLang="zh-CN" sz="2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各已推广渠道中</a:t>
            </a:r>
            <a:endParaRPr lang="en-US" altLang="zh-CN" sz="2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00050" lvl="1" indent="0" algn="l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zh-CN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本产品相关信息</a:t>
            </a:r>
            <a:endParaRPr lang="zh-CN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93750" lvl="2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已投金额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93750" lvl="2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收费标准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93750" lvl="2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广告浏览量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93750" lvl="2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广告点击量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93750" lvl="2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产品下载量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93750" lvl="2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广告投放位置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93750" lvl="2" indent="-28575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各转化率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04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262120" y="932815"/>
            <a:ext cx="3668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策略优化方案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57190" y="2399665"/>
            <a:ext cx="1907540" cy="75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渠道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632190" y="2399665"/>
            <a:ext cx="1907540" cy="75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030720" y="3665220"/>
            <a:ext cx="1907540" cy="75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竞品分析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457190" y="4919345"/>
            <a:ext cx="1907540" cy="75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广告及产品内容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632190" y="4919345"/>
            <a:ext cx="1907540" cy="75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渠道优化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1484581" y="1088777"/>
            <a:ext cx="4419625" cy="50314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2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综合考量这三点</a:t>
            </a:r>
            <a:endParaRPr lang="zh-CN" altLang="en-US" sz="3200" b="1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5333365" y="1217295"/>
            <a:ext cx="6260465" cy="50317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匹配度</a:t>
            </a:r>
            <a:endParaRPr lang="zh-CN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指能覆盖到的目标人群的比率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找到TGI较优的渠道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重合度	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指多个渠道之间的目标人群重合的比率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重复曝光VS扩大曝光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饱和度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指已投放人群占该渠道的总目标人群的比率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寻求低饱和度渠道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2" name="矩形 12"/>
          <p:cNvSpPr/>
          <p:nvPr>
            <p:custDataLst>
              <p:tags r:id="rId2"/>
            </p:custDataLst>
          </p:nvPr>
        </p:nvSpPr>
        <p:spPr>
          <a:xfrm>
            <a:off x="11887198" y="1981216"/>
            <a:ext cx="304802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1"/>
          <p:cNvSpPr/>
          <p:nvPr>
            <p:custDataLst>
              <p:tags r:id="rId3"/>
            </p:custDataLst>
          </p:nvPr>
        </p:nvSpPr>
        <p:spPr>
          <a:xfrm>
            <a:off x="0" y="1981216"/>
            <a:ext cx="304802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5"/>
            </p:custDataLst>
          </p:nvPr>
        </p:nvSpPr>
        <p:spPr>
          <a:xfrm>
            <a:off x="1524647" y="2438420"/>
            <a:ext cx="9143429" cy="4508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sz="20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活跃时间</a:t>
            </a:r>
            <a:endParaRPr kumimoji="0" lang="zh-CN" sz="20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9" name="Title 6"/>
          <p:cNvSpPr txBox="1"/>
          <p:nvPr>
            <p:custDataLst>
              <p:tags r:id="rId6"/>
            </p:custDataLst>
          </p:nvPr>
        </p:nvSpPr>
        <p:spPr>
          <a:xfrm>
            <a:off x="1524012" y="2959755"/>
            <a:ext cx="9143410" cy="3930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8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在活跃时间段加大投放力度</a:t>
            </a:r>
            <a:endParaRPr lang="en-US" altLang="zh-CN" sz="18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Title 6"/>
          <p:cNvSpPr txBox="1"/>
          <p:nvPr>
            <p:custDataLst>
              <p:tags r:id="rId7"/>
            </p:custDataLst>
          </p:nvPr>
        </p:nvSpPr>
        <p:spPr>
          <a:xfrm>
            <a:off x="1524012" y="3514760"/>
            <a:ext cx="9143429" cy="4508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0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标签投放	</a:t>
            </a:r>
            <a:endParaRPr kumimoji="0" lang="zh-CN" altLang="en-US" sz="20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Title 6"/>
          <p:cNvSpPr txBox="1"/>
          <p:nvPr>
            <p:custDataLst>
              <p:tags r:id="rId8"/>
            </p:custDataLst>
          </p:nvPr>
        </p:nvSpPr>
        <p:spPr>
          <a:xfrm>
            <a:off x="1524647" y="4061495"/>
            <a:ext cx="9143410" cy="3930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8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根据目标受众的投放量级及转化效果，优化各标签投放数量</a:t>
            </a:r>
            <a:endParaRPr lang="en-US" altLang="zh-CN" sz="18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1524647" y="4720625"/>
            <a:ext cx="9143429" cy="4508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0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用户需求（运营</a:t>
            </a:r>
            <a:r>
              <a:rPr kumimoji="0" lang="zh-CN" altLang="en-US" sz="20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）	</a:t>
            </a:r>
            <a:endParaRPr kumimoji="0" lang="zh-CN" altLang="en-US" sz="20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10"/>
            </p:custDataLst>
          </p:nvPr>
        </p:nvSpPr>
        <p:spPr>
          <a:xfrm>
            <a:off x="1524012" y="5294030"/>
            <a:ext cx="9143410" cy="3930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基础需求，期望需求，兴奋需求</a:t>
            </a:r>
            <a:endParaRPr lang="zh-CN" altLang="en-US" sz="18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竞品分析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3"/>
            </p:custDataLst>
          </p:nvPr>
        </p:nvSpPr>
        <p:spPr>
          <a:xfrm>
            <a:off x="979786" y="1121544"/>
            <a:ext cx="10363238" cy="49987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lvl="0" indent="-342900" algn="l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市场占有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lvl="0" indent="-342900" algn="l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分渠道概况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lvl="0" indent="-342900" algn="l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优劣势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lvl="0" indent="-342900" algn="l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竞争者类型（直接，间接，同行业不同模式，资本炒作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）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内容优化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3"/>
            </p:custDataLst>
          </p:nvPr>
        </p:nvSpPr>
        <p:spPr>
          <a:xfrm>
            <a:off x="914400" y="1521460"/>
            <a:ext cx="10212070" cy="49987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广告曝光优化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分析不同广告位、地区、时间、浏览器等维度的可视度数据，过滤可见度较低</a:t>
            </a: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的广告位，将广告位与双‘11’活动各项条件进行配合调优，形成最佳组合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lvl="0" indent="-34290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广告创意优化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提高创意和广告诉求匹配度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产品页面美化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优化编排设计提高用户的转化意愿，内容与创意匹配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产品使用难度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简化注册流程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2" name="矩形 12"/>
          <p:cNvSpPr/>
          <p:nvPr>
            <p:custDataLst>
              <p:tags r:id="rId2"/>
            </p:custDataLst>
          </p:nvPr>
        </p:nvSpPr>
        <p:spPr>
          <a:xfrm>
            <a:off x="11887198" y="1981216"/>
            <a:ext cx="304802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914400" y="1981216"/>
            <a:ext cx="10363283" cy="18288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 defTabSz="91376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zh-CN" sz="2000" b="1" spc="120" noProof="0" smtClean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	</a:t>
            </a:r>
            <a:endParaRPr lang="en-US" altLang="zh-CN" sz="2000" b="1" spc="120" noProof="0" smtClean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  <a:p>
            <a:pPr lvl="0" algn="l" defTabSz="91376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zh-CN" sz="2000" b="1" spc="120" noProof="0" smtClean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	</a:t>
            </a:r>
            <a:r>
              <a:rPr lang="zh-CN" sz="2000" b="1" spc="120" noProof="0" smtClean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合理分配10万元预算在各个渠道</a:t>
            </a:r>
            <a:endParaRPr lang="zh-CN" sz="2000" b="1" spc="120" noProof="0" smtClean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lvl="0" algn="l" defTabSz="913765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</a:pPr>
            <a:endParaRPr lang="zh-CN" sz="2000" b="1" spc="120" noProof="0" smtClean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sp>
        <p:nvSpPr>
          <p:cNvPr id="11" name="矩形 14"/>
          <p:cNvSpPr/>
          <p:nvPr>
            <p:custDataLst>
              <p:tags r:id="rId4"/>
            </p:custDataLst>
          </p:nvPr>
        </p:nvSpPr>
        <p:spPr>
          <a:xfrm>
            <a:off x="914400" y="3962432"/>
            <a:ext cx="10363283" cy="18288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 defTabSz="913765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zh-CN" sz="2000" b="1" spc="120" noProof="0" smtClean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	</a:t>
            </a:r>
            <a:r>
              <a:rPr lang="zh-CN" sz="2000" b="1" spc="120" noProof="0" smtClean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优化付费模式</a:t>
            </a:r>
            <a:endParaRPr lang="zh-CN" sz="2000" b="1" spc="120" noProof="0" smtClean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sp>
        <p:nvSpPr>
          <p:cNvPr id="13" name="矩形 11"/>
          <p:cNvSpPr/>
          <p:nvPr>
            <p:custDataLst>
              <p:tags r:id="rId5"/>
            </p:custDataLst>
          </p:nvPr>
        </p:nvSpPr>
        <p:spPr>
          <a:xfrm>
            <a:off x="0" y="1981216"/>
            <a:ext cx="304802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预算优化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94505" y="4190365"/>
            <a:ext cx="3705225" cy="74866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1" i="0" u="none" strike="noStrike" kern="1200" cap="none" spc="6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/>
                </a:solidFill>
                <a:sym typeface="思源黑体" panose="020B0500000000000000" pitchFamily="34" charset="-122"/>
              </a:rPr>
              <a:t>谢谢观看</a:t>
            </a:r>
            <a:endParaRPr lang="zh-CN" altLang="en-US" sz="6000" dirty="0">
              <a:solidFill>
                <a:schemeClr val="accent1"/>
              </a:solidFill>
              <a:sym typeface="思源黑体" panose="020B0500000000000000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2603" b="12603"/>
          <a:stretch>
            <a:fillRect/>
          </a:stretch>
        </p:blipFill>
        <p:spPr>
          <a:xfrm>
            <a:off x="4749685" y="990487"/>
            <a:ext cx="2692629" cy="2692629"/>
          </a:xfrm>
          <a:prstGeom prst="ellipse">
            <a:avLst/>
          </a:prstGeom>
          <a:ln w="57150">
            <a:solidFill>
              <a:schemeClr val="lt1">
                <a:lumMod val="95000"/>
              </a:schemeClr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5088890" y="5067935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讲演者：史思建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0"/>
            <a:ext cx="11344274" cy="3016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rot="16200000">
            <a:off x="11279650" y="5945650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572839" y="801899"/>
            <a:ext cx="580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目录</a:t>
            </a:r>
            <a:endParaRPr lang="zh-CN" altLang="en-US" sz="72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043084" y="1170668"/>
            <a:ext cx="5359388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CONTENT</a:t>
            </a:r>
            <a:endParaRPr lang="en-US" altLang="zh-CN" sz="32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>
            <p:custDataLst>
              <p:tags r:id="rId1"/>
            </p:custDataLst>
          </p:nvPr>
        </p:nvSpPr>
        <p:spPr>
          <a:xfrm>
            <a:off x="7465324" y="0"/>
            <a:ext cx="4726675" cy="3016155"/>
          </a:xfrm>
          <a:prstGeom prst="rect">
            <a:avLst/>
          </a:prstGeom>
          <a:blipFill>
            <a:blip r:embed="rId2"/>
            <a:stretch>
              <a:fillRect t="-48026" b="-480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 rot="5711009">
            <a:off x="1336708" y="3883103"/>
            <a:ext cx="685812" cy="685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 rot="5711009">
            <a:off x="1336708" y="5202133"/>
            <a:ext cx="685812" cy="68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1522079" y="4035870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1522079" y="5345586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338966" y="4121026"/>
            <a:ext cx="20756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项目背景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7211060" y="5420995"/>
            <a:ext cx="2638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策略优化方案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 rot="5711009">
            <a:off x="6208959" y="3883103"/>
            <a:ext cx="685812" cy="68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 rot="5711009">
            <a:off x="6208959" y="5202133"/>
            <a:ext cx="685812" cy="685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6394330" y="4035870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8" name="深度视觉·原创设计 https://www.docer.com/works?userid=22383862"/>
          <p:cNvSpPr txBox="1"/>
          <p:nvPr/>
        </p:nvSpPr>
        <p:spPr>
          <a:xfrm>
            <a:off x="6394330" y="5345586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4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7211217" y="4037206"/>
            <a:ext cx="20756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历史情况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3" name="深度视觉·原创设计 https://www.docer.com/works?userid=22383862"/>
          <p:cNvSpPr txBox="1"/>
          <p:nvPr/>
        </p:nvSpPr>
        <p:spPr>
          <a:xfrm>
            <a:off x="2338966" y="5421217"/>
            <a:ext cx="20756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项目计划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799"/>
                                </p:stCondLst>
                                <p:childTnLst>
                                  <p:par>
                                    <p:cTn id="2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799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799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0" grpId="0"/>
          <p:bldP spid="11" grpId="0"/>
          <p:bldP spid="13" grpId="0"/>
          <p:bldP spid="17" grpId="0"/>
          <p:bldP spid="18" grpId="0"/>
          <p:bldP spid="19" grpId="0"/>
          <p:bldP spid="23" grpId="0"/>
          <p:bldP spid="23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799"/>
                                </p:stCondLst>
                                <p:childTnLst>
                                  <p:par>
                                    <p:cTn id="2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799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799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0" grpId="0"/>
          <p:bldP spid="11" grpId="0"/>
          <p:bldP spid="13" grpId="0"/>
          <p:bldP spid="17" grpId="0"/>
          <p:bldP spid="18" grpId="0"/>
          <p:bldP spid="19" grpId="0"/>
          <p:bldP spid="23" grpId="0"/>
          <p:bldP spid="23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01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4742180" y="932815"/>
            <a:ext cx="2707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项目背景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3830" y="2750185"/>
            <a:ext cx="57359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本公司正</a:t>
            </a:r>
            <a:r>
              <a:rPr lang="zh-CN" altLang="en-US" sz="2400" b="1">
                <a:solidFill>
                  <a:srgbClr val="FF0000"/>
                </a:solidFill>
              </a:rPr>
              <a:t>持续推广</a:t>
            </a:r>
            <a:r>
              <a:rPr lang="zh-CN" altLang="en-US" sz="2400"/>
              <a:t>电商类APP“买买”，现临近</a:t>
            </a:r>
            <a:r>
              <a:rPr lang="zh-CN" altLang="en-US" sz="2400" b="1">
                <a:solidFill>
                  <a:srgbClr val="FF0000"/>
                </a:solidFill>
              </a:rPr>
              <a:t>双十一</a:t>
            </a:r>
            <a:r>
              <a:rPr lang="zh-CN" altLang="en-US" sz="2400"/>
              <a:t>，计划借着节日热度</a:t>
            </a:r>
            <a:r>
              <a:rPr lang="zh-CN" altLang="en-US" sz="2400" b="1">
                <a:solidFill>
                  <a:srgbClr val="FF0000"/>
                </a:solidFill>
              </a:rPr>
              <a:t>增投</a:t>
            </a:r>
            <a:r>
              <a:rPr lang="zh-CN" altLang="en-US" sz="2400"/>
              <a:t>，以提高</a:t>
            </a:r>
            <a:r>
              <a:rPr lang="zh-CN" altLang="en-US" sz="2400" b="1">
                <a:solidFill>
                  <a:srgbClr val="FF0000"/>
                </a:solidFill>
              </a:rPr>
              <a:t>用户新增</a:t>
            </a:r>
            <a:r>
              <a:rPr lang="zh-CN" altLang="en-US" sz="2400"/>
              <a:t>，最高目标可增投10万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000 0.000000 L 0.249948 0.000833 " pathEditMode="relative" rAng="0" ptsTypes="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02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749165" y="932815"/>
            <a:ext cx="24911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历史情况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622290" y="2776855"/>
            <a:ext cx="1907540" cy="75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ea typeface="+mn-lt"/>
                <a:sym typeface="+mn-ea"/>
              </a:rPr>
              <a:t>已有渠道</a:t>
            </a:r>
            <a:endParaRPr lang="zh-CN" altLang="en-US" sz="2400">
              <a:ea typeface="+mn-lt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80555" y="3934460"/>
            <a:ext cx="1907540" cy="75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ea typeface="+mn-lt"/>
                <a:sym typeface="+mn-ea"/>
              </a:rPr>
              <a:t>投放内容</a:t>
            </a:r>
            <a:endParaRPr lang="zh-CN" altLang="en-US" sz="2400">
              <a:ea typeface="+mn-lt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293735" y="5108575"/>
            <a:ext cx="1907540" cy="75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ea typeface="+mn-lt"/>
                <a:sym typeface="+mn-ea"/>
              </a:rPr>
              <a:t>用户数据</a:t>
            </a:r>
            <a:endParaRPr lang="zh-CN" altLang="en-US" sz="2400">
              <a:ea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十大渠道均已投放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737" b="737"/>
          <a:stretch>
            <a:fillRect/>
          </a:stretch>
        </p:blipFill>
        <p:spPr>
          <a:xfrm>
            <a:off x="906834" y="1055390"/>
            <a:ext cx="10547380" cy="47479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3840">
                <a:moveTo>
                  <a:pt x="0" y="0"/>
                </a:moveTo>
                <a:lnTo>
                  <a:pt x="9600" y="0"/>
                </a:lnTo>
                <a:lnTo>
                  <a:pt x="9600" y="3840"/>
                </a:lnTo>
                <a:lnTo>
                  <a:pt x="0" y="38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2" name="矩形 12"/>
          <p:cNvSpPr/>
          <p:nvPr>
            <p:custDataLst>
              <p:tags r:id="rId2"/>
            </p:custDataLst>
          </p:nvPr>
        </p:nvSpPr>
        <p:spPr>
          <a:xfrm>
            <a:off x="11887198" y="1981216"/>
            <a:ext cx="304802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914400" y="1981216"/>
            <a:ext cx="10363283" cy="18288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矩形 14"/>
          <p:cNvSpPr/>
          <p:nvPr>
            <p:custDataLst>
              <p:tags r:id="rId4"/>
            </p:custDataLst>
          </p:nvPr>
        </p:nvSpPr>
        <p:spPr>
          <a:xfrm>
            <a:off x="914400" y="3962432"/>
            <a:ext cx="10363283" cy="18288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3" name="矩形 11"/>
          <p:cNvSpPr/>
          <p:nvPr>
            <p:custDataLst>
              <p:tags r:id="rId5"/>
            </p:custDataLst>
          </p:nvPr>
        </p:nvSpPr>
        <p:spPr>
          <a:xfrm>
            <a:off x="0" y="1981216"/>
            <a:ext cx="304802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457204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投放内容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7"/>
            </p:custDataLst>
          </p:nvPr>
        </p:nvSpPr>
        <p:spPr>
          <a:xfrm>
            <a:off x="1524647" y="2438420"/>
            <a:ext cx="9143429" cy="4508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0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产品信息</a:t>
            </a:r>
            <a:endParaRPr kumimoji="0" lang="zh-CN" altLang="en-US" sz="20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9" name="Title 6"/>
          <p:cNvSpPr txBox="1"/>
          <p:nvPr>
            <p:custDataLst>
              <p:tags r:id="rId8"/>
            </p:custDataLst>
          </p:nvPr>
        </p:nvSpPr>
        <p:spPr>
          <a:xfrm>
            <a:off x="1524012" y="2959755"/>
            <a:ext cx="9143410" cy="3930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功能标签、行业标签、场景标签</a:t>
            </a:r>
            <a:endParaRPr lang="zh-CN" altLang="en-US" sz="18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Title 6"/>
          <p:cNvSpPr txBox="1"/>
          <p:nvPr>
            <p:custDataLst>
              <p:tags r:id="rId9"/>
            </p:custDataLst>
          </p:nvPr>
        </p:nvSpPr>
        <p:spPr>
          <a:xfrm>
            <a:off x="1524647" y="4419635"/>
            <a:ext cx="9143429" cy="4508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0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竞品信息</a:t>
            </a:r>
            <a:endParaRPr kumimoji="0" lang="zh-CN" altLang="en-US" sz="20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Title 6"/>
          <p:cNvSpPr txBox="1"/>
          <p:nvPr>
            <p:custDataLst>
              <p:tags r:id="rId10"/>
            </p:custDataLst>
          </p:nvPr>
        </p:nvSpPr>
        <p:spPr>
          <a:xfrm>
            <a:off x="1524012" y="4940970"/>
            <a:ext cx="9143410" cy="3930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当前竞品APP包括哪些？</a:t>
            </a:r>
            <a:endParaRPr lang="zh-CN" altLang="en-US" sz="18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2" name="矩形 12"/>
          <p:cNvSpPr/>
          <p:nvPr>
            <p:custDataLst>
              <p:tags r:id="rId2"/>
            </p:custDataLst>
          </p:nvPr>
        </p:nvSpPr>
        <p:spPr>
          <a:xfrm>
            <a:off x="11887198" y="1981216"/>
            <a:ext cx="304802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14400" y="1981216"/>
            <a:ext cx="10363283" cy="18288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矩形 14"/>
          <p:cNvSpPr/>
          <p:nvPr>
            <p:custDataLst>
              <p:tags r:id="rId4"/>
            </p:custDataLst>
          </p:nvPr>
        </p:nvSpPr>
        <p:spPr>
          <a:xfrm>
            <a:off x="914400" y="3962432"/>
            <a:ext cx="10363283" cy="18288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3" name="矩形 11"/>
          <p:cNvSpPr/>
          <p:nvPr>
            <p:custDataLst>
              <p:tags r:id="rId5"/>
            </p:custDataLst>
          </p:nvPr>
        </p:nvSpPr>
        <p:spPr>
          <a:xfrm>
            <a:off x="0" y="1981216"/>
            <a:ext cx="304802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457204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用户数据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7"/>
            </p:custDataLst>
          </p:nvPr>
        </p:nvSpPr>
        <p:spPr>
          <a:xfrm>
            <a:off x="1524647" y="2438420"/>
            <a:ext cx="9143429" cy="4508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0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用户行为数据</a:t>
            </a:r>
            <a:endParaRPr kumimoji="0" lang="zh-CN" altLang="en-US" sz="20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9" name="Title 6"/>
          <p:cNvSpPr txBox="1"/>
          <p:nvPr>
            <p:custDataLst>
              <p:tags r:id="rId8"/>
            </p:custDataLst>
          </p:nvPr>
        </p:nvSpPr>
        <p:spPr>
          <a:xfrm>
            <a:off x="1524012" y="2959755"/>
            <a:ext cx="9143410" cy="3930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点击、下载、注册、活跃时间、付费情况等</a:t>
            </a:r>
            <a:endParaRPr lang="zh-CN" altLang="en-US" sz="18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Title 6"/>
          <p:cNvSpPr txBox="1"/>
          <p:nvPr>
            <p:custDataLst>
              <p:tags r:id="rId9"/>
            </p:custDataLst>
          </p:nvPr>
        </p:nvSpPr>
        <p:spPr>
          <a:xfrm>
            <a:off x="1524647" y="4419635"/>
            <a:ext cx="9143429" cy="4508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0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用户基本信息</a:t>
            </a:r>
            <a:endParaRPr kumimoji="0" lang="zh-CN" altLang="en-US" sz="20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Title 6"/>
          <p:cNvSpPr txBox="1"/>
          <p:nvPr>
            <p:custDataLst>
              <p:tags r:id="rId10"/>
            </p:custDataLst>
          </p:nvPr>
        </p:nvSpPr>
        <p:spPr>
          <a:xfrm>
            <a:off x="1524012" y="4940970"/>
            <a:ext cx="9143410" cy="3930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年龄、性别、地区、渠道来源等</a:t>
            </a:r>
            <a:endParaRPr lang="zh-CN" altLang="en-US" sz="18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638199" y="810263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1218419" y="137109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03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1294307" y="263027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817745" y="932815"/>
            <a:ext cx="25558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项目计划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3280" y="3836670"/>
            <a:ext cx="1489075" cy="723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明确问题</a:t>
            </a:r>
            <a:endParaRPr lang="zh-CN" altLang="en-US" sz="2400"/>
          </a:p>
        </p:txBody>
      </p:sp>
      <p:sp>
        <p:nvSpPr>
          <p:cNvPr id="7" name="圆角矩形 6"/>
          <p:cNvSpPr/>
          <p:nvPr/>
        </p:nvSpPr>
        <p:spPr>
          <a:xfrm>
            <a:off x="3938270" y="5036185"/>
            <a:ext cx="1941830" cy="72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对接数仓</a:t>
            </a:r>
            <a:endParaRPr lang="zh-CN" altLang="en-US" sz="2400"/>
          </a:p>
        </p:txBody>
      </p:sp>
      <p:sp>
        <p:nvSpPr>
          <p:cNvPr id="8" name="圆角矩形 7"/>
          <p:cNvSpPr/>
          <p:nvPr/>
        </p:nvSpPr>
        <p:spPr>
          <a:xfrm>
            <a:off x="3938270" y="2672715"/>
            <a:ext cx="1941830" cy="72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对接领导</a:t>
            </a:r>
            <a:endParaRPr lang="zh-CN" altLang="en-US" sz="2400"/>
          </a:p>
        </p:txBody>
      </p:sp>
      <p:sp>
        <p:nvSpPr>
          <p:cNvPr id="9" name="圆角矩形 8"/>
          <p:cNvSpPr/>
          <p:nvPr/>
        </p:nvSpPr>
        <p:spPr>
          <a:xfrm>
            <a:off x="3938270" y="3859530"/>
            <a:ext cx="1941830" cy="72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对接商务</a:t>
            </a:r>
            <a:endParaRPr lang="zh-CN" altLang="en-US" sz="2400"/>
          </a:p>
        </p:txBody>
      </p:sp>
      <p:sp>
        <p:nvSpPr>
          <p:cNvPr id="10" name="圆角矩形 9"/>
          <p:cNvSpPr/>
          <p:nvPr/>
        </p:nvSpPr>
        <p:spPr>
          <a:xfrm>
            <a:off x="9808845" y="3836670"/>
            <a:ext cx="1693545" cy="72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策略制定</a:t>
            </a:r>
            <a:endParaRPr lang="zh-CN" altLang="en-US" sz="2400"/>
          </a:p>
        </p:txBody>
      </p:sp>
      <p:sp>
        <p:nvSpPr>
          <p:cNvPr id="22" name="圆角矩形 21"/>
          <p:cNvSpPr/>
          <p:nvPr/>
        </p:nvSpPr>
        <p:spPr>
          <a:xfrm>
            <a:off x="7083425" y="3859530"/>
            <a:ext cx="1522095" cy="72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数据分析</a:t>
            </a:r>
            <a:endParaRPr lang="zh-CN" altLang="en-US" sz="2400"/>
          </a:p>
        </p:txBody>
      </p:sp>
      <p:sp>
        <p:nvSpPr>
          <p:cNvPr id="27" name="右箭头 26"/>
          <p:cNvSpPr/>
          <p:nvPr/>
        </p:nvSpPr>
        <p:spPr>
          <a:xfrm>
            <a:off x="2657475" y="3933190"/>
            <a:ext cx="829310" cy="5302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71265" y="2446655"/>
            <a:ext cx="2275840" cy="35890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6150610" y="4029710"/>
            <a:ext cx="829310" cy="5302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30" name="右箭头 29"/>
          <p:cNvSpPr/>
          <p:nvPr/>
        </p:nvSpPr>
        <p:spPr>
          <a:xfrm>
            <a:off x="8792210" y="3975735"/>
            <a:ext cx="829310" cy="5302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7204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对接领导需求</a:t>
            </a:r>
            <a:endParaRPr lang="zh-CN" altLang="en-US" sz="3200" b="1" spc="16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6"/>
          <p:cNvSpPr txBox="1"/>
          <p:nvPr>
            <p:custDataLst>
              <p:tags r:id="rId3"/>
            </p:custDataLst>
          </p:nvPr>
        </p:nvSpPr>
        <p:spPr>
          <a:xfrm>
            <a:off x="3048024" y="1828815"/>
            <a:ext cx="6096038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“买买”APP的注册用户增长（含召回用户）</a:t>
            </a:r>
            <a:endParaRPr lang="en-US" altLang="zh-CN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初期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汇报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时间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21/01/08</a:t>
            </a:r>
            <a:endParaRPr lang="en-US" altLang="zh-CN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交付形式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lvl="1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会议汇报小组讨论的初步方案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2" indent="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ppt</a:t>
            </a:r>
            <a:endParaRPr lang="en-US" altLang="zh-CN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0058481" y="2743222"/>
            <a:ext cx="2133617" cy="25908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0" y="2743222"/>
            <a:ext cx="2133617" cy="25908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749.1937007874012,&quot;width&quot;:5048.0157480314956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4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2"/>
  <p:tag name="KSO_WM_UNIT_DEC_AREA_ID" val="de23b87cd4034199b5df80585adaf91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9f8e478fb0c58a946b"/>
  <p:tag name="KSO_WM_UNIT_TEXT_FILL_FORE_SCHEMECOLOR_INDEX_BRIGHTNESS" val="0"/>
  <p:tag name="KSO_WM_UNIT_TEXT_FILL_FORE_SCHEMECOLOR_INDEX" val="2"/>
  <p:tag name="KSO_WM_UNIT_TEXT_FILL_TYPE" val="1"/>
  <p:tag name="KSO_WM_UNIT_VALUE" val="270"/>
  <p:tag name="KSO_WM_TEMPLATE_ASSEMBLE_XID" val="5fd0b5641fa9d42129dd3891"/>
  <p:tag name="KSO_WM_TEMPLATE_ASSEMBLE_GROUPID" val="5fd0b5641fa9d42129dd389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5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5"/>
  <p:tag name="KSO_WM_UNIT_BLOCK" val="0"/>
  <p:tag name="KSO_WM_UNIT_SM_LIMIT_TYPE" val="1"/>
  <p:tag name="KSO_WM_UNIT_DEC_AREA_ID" val="67868544197448ba81c599149f30a91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5ee1ca4d6848d78f644aeb"/>
  <p:tag name="KSO_WM_CHIP_XID" val="5f5f3b9f8e478fb0c58a94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  <p:tag name="KSO_WM_TEMPLATE_ASSEMBLE_XID" val="5fd0b5641fa9d42129dd3891"/>
  <p:tag name="KSO_WM_TEMPLATE_ASSEMBLE_GROUPID" val="5fd0b5641fa9d42129dd3891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176_1*a*1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ab0e569d48a4284a028801e5eac7c0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8dada814f0147f5a502bf14268e73d4"/>
  <p:tag name="KSO_WM_UNIT_TEXT_FILL_FORE_SCHEMECOLOR_INDEX_BRIGHTNESS" val="0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1176_1*h_a*1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5624b3b8ceb4044ba5d20bcf60dbf8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74560de7b574d8d800389d1975d905b"/>
  <p:tag name="KSO_WM_UNIT_TEXT_FILL_FORE_SCHEMECOLOR_INDEX_BRIGHTNESS" val="0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14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1176_1*h_f*1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39"/>
  <p:tag name="KSO_WM_UNIT_SHOW_EDIT_AREA_INDICATION" val="1"/>
  <p:tag name="KSO_WM_CHIP_GROUPID" val="5e6b05b36848fb12bee65ad8"/>
  <p:tag name="KSO_WM_CHIP_XID" val="5e6b05b36848fb12bee65ada"/>
  <p:tag name="KSO_WM_UNIT_DEC_AREA_ID" val="c4a93ca46cbc45b9893725e8ef79f2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74560de7b574d8d800389d1975d905b"/>
  <p:tag name="KSO_WM_UNIT_TEXT_FILL_FORE_SCHEMECOLOR_INDEX_BRIGHTNESS" val="0.25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11176_1*h_a*2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316eed52b3bb4e31a57893fc097c01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a4d2014c3143ea9be5683b170eb259"/>
  <p:tag name="KSO_WM_UNIT_TEXT_FILL_FORE_SCHEMECOLOR_INDEX_BRIGHTNESS" val="0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16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11176_1*h_f*2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39"/>
  <p:tag name="KSO_WM_UNIT_SHOW_EDIT_AREA_INDICATION" val="1"/>
  <p:tag name="KSO_WM_CHIP_GROUPID" val="5e6b05b36848fb12bee65ad8"/>
  <p:tag name="KSO_WM_CHIP_XID" val="5e6b05b36848fb12bee65ada"/>
  <p:tag name="KSO_WM_UNIT_DEC_AREA_ID" val="348199696f1b4c8e8aafdee5c097a42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a4d2014c3143ea9be5683b170eb259"/>
  <p:tag name="KSO_WM_UNIT_TEXT_FILL_FORE_SCHEMECOLOR_INDEX_BRIGHTNESS" val="0.25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17.xml><?xml version="1.0" encoding="utf-8"?>
<p:tagLst xmlns:p="http://schemas.openxmlformats.org/presentationml/2006/main">
  <p:tag name="KSO_WM_SLIDE_ID" val="diagram2021117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76"/>
  <p:tag name="KSO_WM_SLIDE_LAYOUT" val="a_h"/>
  <p:tag name="KSO_WM_SLIDE_LAYOUT_CNT" val="1_2"/>
  <p:tag name="KSO_WM_TEMPLATE_THUMBS_INDEX" val="1、4、7、12、13、14、15、16、17、18、20、24、25、28、33、36、40、43、44"/>
  <p:tag name="KSO_WM_SLIDE_SIZE" val="719.954*186.951"/>
  <p:tag name="KSO_WM_SLIDE_POSITION" val="120.001*233.052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tru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e317b3bbdd4d435c8813121fd1390a24&quot;,&quot;fill_align&quot;:&quot;cm&quot;,&quot;chip_types&quot;:[&quot;text&quot;]},{&quot;text_align&quot;:&quot;lm&quot;,&quot;text_direction&quot;:&quot;horizontal&quot;,&quot;support_big_font&quot;:false,&quot;fill_id&quot;:&quot;5072cf295aa548b892af0f6d4a3dd3a3&quot;,&quot;fill_align&quot;:&quot;cm&quot;,&quot;chip_types&quot;:[&quot;text&quot;]}]]"/>
  <p:tag name="KSO_WM_CHIP_XID" val="5f5f3b9f8e478fb0c58a946b"/>
  <p:tag name="KSO_WM_SLIDE_LAYOUT_INFO" val="{&quot;id&quot;:&quot;2020-12-09T19:30:44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9:30:44&quot;,&quot;margin&quot;:{&quot;bottom&quot;:0.44999998807907104,&quot;left&quot;:1.2699999809265137,&quot;right&quot;:1.2699999809265137,&quot;top&quot;:0.42300000786781311},&quot;type&quot;:0},{&quot;id&quot;:&quot;2020-12-09T19:30:44&quot;,&quot;maxSize&quot;:{&quot;size1&quot;:48.799999999999997},&quot;minSize&quot;:{&quot;size1&quot;:48.799999999999997},&quot;normalSize&quot;:{&quot;size1&quot;:48.799999999999997},&quot;subLayout&quot;:[{&quot;id&quot;:&quot;2020-12-09T19:30:44&quot;,&quot;margin&quot;:{&quot;bottom&quot;:0.84700000286102295,&quot;left&quot;:4.2329998016357422,&quot;right&quot;:4.2329998016357422,&quot;top&quot;:3.809999942779541},&quot;maxSize&quot;:{&quot;size1&quot;:84.307730030832161},&quot;minSize&quot;:{&quot;size1&quot;:68.407730030832155},&quot;normalSize&quot;:{&quot;size1&quot;:68.407730030832155},&quot;subLayout&quot;:[{&quot;id&quot;:&quot;2020-12-09T19:30:44&quot;,&quot;margin&quot;:{&quot;bottom&quot;:0.046929791569709778,&quot;left&quot;:4.2329998016357422,&quot;right&quot;:4.2329998016357422,&quot;top&quot;:3.809999942779541},&quot;type&quot;:0},{&quot;id&quot;:&quot;2020-12-09T19:30:44&quot;,&quot;margin&quot;:{&quot;bottom&quot;:0.84700000286102295,&quot;left&quot;:4.2329998016357422,&quot;right&quot;:4.2329998016357422,&quot;top&quot;:0.14886198937892914},&quot;type&quot;:0}],&quot;type&quot;:0},{&quot;id&quot;:&quot;2020-12-09T19:30:44&quot;,&quot;margin&quot;:{&quot;bottom&quot;:3.809999942779541,&quot;left&quot;:4.2329998016357422,&quot;right&quot;:4.2329998016357422,&quot;top&quot;:1.2699999809265137},&quot;maxSize&quot;:{&quot;size1&quot;:51.018717188703455},&quot;minSize&quot;:{&quot;size1&quot;:35.118717188703449},&quot;normalSize&quot;:{&quot;size1&quot;:35.118717188703449},&quot;subLayout&quot;:[{&quot;id&quot;:&quot;2020-12-09T19:30:44&quot;,&quot;margin&quot;:{&quot;bottom&quot;:0.046929523348808289,&quot;left&quot;:4.2329998016357422,&quot;right&quot;:4.2329998016357422,&quot;top&quot;:1.2699999809265137},&quot;type&quot;:0},{&quot;id&quot;:&quot;2020-12-09T19:30:44&quot;,&quot;margin&quot;:{&quot;bottom&quot;:3.809999942779541,&quot;left&quot;:4.2329998016357422,&quot;right&quot;:4.2329998016357422,&quot;top&quot;:0.14886172115802765},&quot;type&quot;:0}],&quot;type&quot;:0}],&quot;type&quot;:0}],&quot;type&quot;:0}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SLIDE_SAME_FONT_SIZE" val="1"/>
  <p:tag name="KSO_WM_TEMPLATE_ASSEMBLE_XID" val="5fd0b5641fa9d42129dd3891"/>
  <p:tag name="KSO_WM_TEMPLATE_ASSEMBLE_GROUPID" val="5fd0b5641fa9d42129dd389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176"/>
  <p:tag name="KSO_WM_UNIT_VALUE" val="159"/>
  <p:tag name="KSO_WM_TEMPLATE_ASSEMBLE_XID" val="5fd0b5641fa9d42129dd3891"/>
  <p:tag name="KSO_WM_TEMPLATE_ASSEMBLE_GROUPID" val="5fd0b5641fa9d42129dd389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2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DEC_AREA_ID" val="eecaab1af2d84db18573e06796819f2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5ee1ca4d6848d78f644aeb"/>
  <p:tag name="KSO_WM_CHIP_XID" val="5f5f3b9f8e478fb0c58a94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  <p:tag name="KSO_WM_TEMPLATE_ASSEMBLE_XID" val="5fd0b5641fa9d42129dd3891"/>
  <p:tag name="KSO_WM_TEMPLATE_ASSEMBLE_GROUPID" val="5fd0b5641fa9d42129dd3891"/>
</p:tagLst>
</file>

<file path=ppt/tags/tag2.xml><?xml version="1.0" encoding="utf-8"?>
<p:tagLst xmlns:p="http://schemas.openxmlformats.org/presentationml/2006/main">
  <p:tag name="KSO_WM_UNIT_PLACING_PICTURE_USER_VIEWPORT" val="{&quot;height&quot;:4749.8503937007872,&quot;width&quot;:7443.5826771653547}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3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51b3dd33cc3d4ae29b8ee893dc249079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5ee1ca4d6848d78f644aeb"/>
  <p:tag name="KSO_WM_CHIP_XID" val="5f5f3b9f8e478fb0c58a946b"/>
  <p:tag name="KSO_WM_UNIT_TEXT_FILL_FORE_SCHEMECOLOR_INDEX_BRIGHTNESS" val="0"/>
  <p:tag name="KSO_WM_UNIT_TEXT_FILL_FORE_SCHEMECOLOR_INDEX" val="2"/>
  <p:tag name="KSO_WM_UNIT_TEXT_FILL_TYPE" val="1"/>
  <p:tag name="KSO_WM_UNIT_VALUE" val="270"/>
  <p:tag name="KSO_WM_TEMPLATE_ASSEMBLE_XID" val="5fd0b5641fa9d42129dd3891"/>
  <p:tag name="KSO_WM_TEMPLATE_ASSEMBLE_GROUPID" val="5fd0b5641fa9d42129dd389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4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2"/>
  <p:tag name="KSO_WM_UNIT_DEC_AREA_ID" val="de23b87cd4034199b5df80585adaf91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9f8e478fb0c58a946b"/>
  <p:tag name="KSO_WM_UNIT_TEXT_FILL_FORE_SCHEMECOLOR_INDEX_BRIGHTNESS" val="0"/>
  <p:tag name="KSO_WM_UNIT_TEXT_FILL_FORE_SCHEMECOLOR_INDEX" val="2"/>
  <p:tag name="KSO_WM_UNIT_TEXT_FILL_TYPE" val="1"/>
  <p:tag name="KSO_WM_UNIT_VALUE" val="270"/>
  <p:tag name="KSO_WM_TEMPLATE_ASSEMBLE_XID" val="5fd0b5641fa9d42129dd3891"/>
  <p:tag name="KSO_WM_TEMPLATE_ASSEMBLE_GROUPID" val="5fd0b5641fa9d42129dd389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5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5"/>
  <p:tag name="KSO_WM_UNIT_BLOCK" val="0"/>
  <p:tag name="KSO_WM_UNIT_SM_LIMIT_TYPE" val="1"/>
  <p:tag name="KSO_WM_UNIT_DEC_AREA_ID" val="67868544197448ba81c599149f30a91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5ee1ca4d6848d78f644aeb"/>
  <p:tag name="KSO_WM_CHIP_XID" val="5f5f3b9f8e478fb0c58a94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  <p:tag name="KSO_WM_TEMPLATE_ASSEMBLE_XID" val="5fd0b5641fa9d42129dd3891"/>
  <p:tag name="KSO_WM_TEMPLATE_ASSEMBLE_GROUPID" val="5fd0b5641fa9d42129dd3891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176_1*a*1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ab0e569d48a4284a028801e5eac7c0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8dada814f0147f5a502bf14268e73d4"/>
  <p:tag name="KSO_WM_UNIT_TEXT_FILL_FORE_SCHEMECOLOR_INDEX_BRIGHTNESS" val="0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1176_1*h_a*1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5624b3b8ceb4044ba5d20bcf60dbf8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74560de7b574d8d800389d1975d905b"/>
  <p:tag name="KSO_WM_UNIT_TEXT_FILL_FORE_SCHEMECOLOR_INDEX_BRIGHTNESS" val="0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25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1176_1*h_f*1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39"/>
  <p:tag name="KSO_WM_UNIT_SHOW_EDIT_AREA_INDICATION" val="1"/>
  <p:tag name="KSO_WM_CHIP_GROUPID" val="5e6b05b36848fb12bee65ad8"/>
  <p:tag name="KSO_WM_CHIP_XID" val="5e6b05b36848fb12bee65ada"/>
  <p:tag name="KSO_WM_UNIT_DEC_AREA_ID" val="c4a93ca46cbc45b9893725e8ef79f2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74560de7b574d8d800389d1975d905b"/>
  <p:tag name="KSO_WM_UNIT_TEXT_FILL_FORE_SCHEMECOLOR_INDEX_BRIGHTNESS" val="0.25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11176_1*h_a*2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316eed52b3bb4e31a57893fc097c01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a4d2014c3143ea9be5683b170eb259"/>
  <p:tag name="KSO_WM_UNIT_TEXT_FILL_FORE_SCHEMECOLOR_INDEX_BRIGHTNESS" val="0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27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11176_1*h_f*2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39"/>
  <p:tag name="KSO_WM_UNIT_SHOW_EDIT_AREA_INDICATION" val="1"/>
  <p:tag name="KSO_WM_CHIP_GROUPID" val="5e6b05b36848fb12bee65ad8"/>
  <p:tag name="KSO_WM_CHIP_XID" val="5e6b05b36848fb12bee65ada"/>
  <p:tag name="KSO_WM_UNIT_DEC_AREA_ID" val="348199696f1b4c8e8aafdee5c097a42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a4d2014c3143ea9be5683b170eb259"/>
  <p:tag name="KSO_WM_UNIT_TEXT_FILL_FORE_SCHEMECOLOR_INDEX_BRIGHTNESS" val="0.25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28.xml><?xml version="1.0" encoding="utf-8"?>
<p:tagLst xmlns:p="http://schemas.openxmlformats.org/presentationml/2006/main">
  <p:tag name="KSO_WM_SLIDE_ID" val="diagram2021117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76"/>
  <p:tag name="KSO_WM_SLIDE_LAYOUT" val="a_h"/>
  <p:tag name="KSO_WM_SLIDE_LAYOUT_CNT" val="1_2"/>
  <p:tag name="KSO_WM_TEMPLATE_THUMBS_INDEX" val="1、4、7、12、13、14、15、16、17、18、20、24、25、28、33、36、40、43、44"/>
  <p:tag name="KSO_WM_SLIDE_SIZE" val="719.954*186.951"/>
  <p:tag name="KSO_WM_SLIDE_POSITION" val="120.001*233.052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tru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e317b3bbdd4d435c8813121fd1390a24&quot;,&quot;fill_align&quot;:&quot;cm&quot;,&quot;chip_types&quot;:[&quot;text&quot;]},{&quot;text_align&quot;:&quot;lm&quot;,&quot;text_direction&quot;:&quot;horizontal&quot;,&quot;support_big_font&quot;:false,&quot;fill_id&quot;:&quot;5072cf295aa548b892af0f6d4a3dd3a3&quot;,&quot;fill_align&quot;:&quot;cm&quot;,&quot;chip_types&quot;:[&quot;text&quot;]}]]"/>
  <p:tag name="KSO_WM_CHIP_XID" val="5f5f3b9f8e478fb0c58a946b"/>
  <p:tag name="KSO_WM_SLIDE_LAYOUT_INFO" val="{&quot;id&quot;:&quot;2020-12-09T19:30:44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9:30:44&quot;,&quot;margin&quot;:{&quot;bottom&quot;:0.44999998807907104,&quot;left&quot;:1.2699999809265137,&quot;right&quot;:1.2699999809265137,&quot;top&quot;:0.42300000786781311},&quot;type&quot;:0},{&quot;id&quot;:&quot;2020-12-09T19:30:44&quot;,&quot;maxSize&quot;:{&quot;size1&quot;:48.799999999999997},&quot;minSize&quot;:{&quot;size1&quot;:48.799999999999997},&quot;normalSize&quot;:{&quot;size1&quot;:48.799999999999997},&quot;subLayout&quot;:[{&quot;id&quot;:&quot;2020-12-09T19:30:44&quot;,&quot;margin&quot;:{&quot;bottom&quot;:0.84700000286102295,&quot;left&quot;:4.2329998016357422,&quot;right&quot;:4.2329998016357422,&quot;top&quot;:3.809999942779541},&quot;maxSize&quot;:{&quot;size1&quot;:84.307730030832161},&quot;minSize&quot;:{&quot;size1&quot;:68.407730030832155},&quot;normalSize&quot;:{&quot;size1&quot;:68.407730030832155},&quot;subLayout&quot;:[{&quot;id&quot;:&quot;2020-12-09T19:30:44&quot;,&quot;margin&quot;:{&quot;bottom&quot;:0.046929791569709778,&quot;left&quot;:4.2329998016357422,&quot;right&quot;:4.2329998016357422,&quot;top&quot;:3.809999942779541},&quot;type&quot;:0},{&quot;id&quot;:&quot;2020-12-09T19:30:44&quot;,&quot;margin&quot;:{&quot;bottom&quot;:0.84700000286102295,&quot;left&quot;:4.2329998016357422,&quot;right&quot;:4.2329998016357422,&quot;top&quot;:0.14886198937892914},&quot;type&quot;:0}],&quot;type&quot;:0},{&quot;id&quot;:&quot;2020-12-09T19:30:44&quot;,&quot;margin&quot;:{&quot;bottom&quot;:3.809999942779541,&quot;left&quot;:4.2329998016357422,&quot;right&quot;:4.2329998016357422,&quot;top&quot;:1.2699999809265137},&quot;maxSize&quot;:{&quot;size1&quot;:51.018717188703455},&quot;minSize&quot;:{&quot;size1&quot;:35.118717188703449},&quot;normalSize&quot;:{&quot;size1&quot;:35.118717188703449},&quot;subLayout&quot;:[{&quot;id&quot;:&quot;2020-12-09T19:30:44&quot;,&quot;margin&quot;:{&quot;bottom&quot;:0.046929523348808289,&quot;left&quot;:4.2329998016357422,&quot;right&quot;:4.2329998016357422,&quot;top&quot;:1.2699999809265137},&quot;type&quot;:0},{&quot;id&quot;:&quot;2020-12-09T19:30:44&quot;,&quot;margin&quot;:{&quot;bottom&quot;:3.809999942779541,&quot;left&quot;:4.2329998016357422,&quot;right&quot;:4.2329998016357422,&quot;top&quot;:0.14886172115802765},&quot;type&quot;:0}],&quot;type&quot;:0}],&quot;type&quot;:0}],&quot;type&quot;:0}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SLIDE_SAME_FONT_SIZE" val="1"/>
  <p:tag name="KSO_WM_TEMPLATE_ASSEMBLE_XID" val="5fd0b5641fa9d42129dd3891"/>
  <p:tag name="KSO_WM_TEMPLATE_ASSEMBLE_GROUPID" val="5fd0b5641fa9d42129dd389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35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35"/>
  <p:tag name="KSO_WM_UNIT_VALUE" val="159"/>
  <p:tag name="KSO_WM_TEMPLATE_ASSEMBLE_XID" val="5fd0b3bf1fa9d42129dd358a"/>
  <p:tag name="KSO_WM_TEMPLATE_ASSEMBLE_GROUPID" val="5fd0b3bf1fa9d42129dd358a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406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6406"/>
  <p:tag name="KSO_WM_UNIT_VALUE" val="159"/>
  <p:tag name="KSO_WM_TEMPLATE_ASSEMBLE_XID" val="5fd102521fa9d42129ddd470"/>
  <p:tag name="KSO_WM_TEMPLATE_ASSEMBLE_GROUPID" val="5fd102521fa9d42129ddd470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35_1*a*1"/>
  <p:tag name="KSO_WM_TEMPLATE_CATEGORY" val="diagram"/>
  <p:tag name="KSO_WM_TEMPLATE_INDEX" val="2021583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7998df9823b421b97221ad29063bc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2865ca10d6c4303b0cccf6aad2c9a58"/>
  <p:tag name="KSO_WM_UNIT_TEXT_FILL_FORE_SCHEMECOLOR_INDEX_BRIGHTNESS" val="0"/>
  <p:tag name="KSO_WM_UNIT_TEXT_FILL_FORE_SCHEMECOLOR_INDEX" val="13"/>
  <p:tag name="KSO_WM_UNIT_TEXT_FILL_TYPE" val="1"/>
  <p:tag name="KSO_WM_TEMPLATE_ASSEMBLE_XID" val="5fd0b3bf1fa9d42129dd358a"/>
  <p:tag name="KSO_WM_TEMPLATE_ASSEMBLE_GROUPID" val="5fd0b3bf1fa9d42129dd358a"/>
</p:tagLst>
</file>

<file path=ppt/tags/tag3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35_1*f*1"/>
  <p:tag name="KSO_WM_TEMPLATE_CATEGORY" val="diagram"/>
  <p:tag name="KSO_WM_TEMPLATE_INDEX" val="2021583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64"/>
  <p:tag name="KSO_WM_UNIT_SHOW_EDIT_AREA_INDICATION" val="1"/>
  <p:tag name="KSO_WM_CHIP_GROUPID" val="5e6b05596848fb12bee65ac8"/>
  <p:tag name="KSO_WM_CHIP_XID" val="5e6b05596848fb12bee65aca"/>
  <p:tag name="KSO_WM_UNIT_DEC_AREA_ID" val="ef6761cd67fa49c2a3d5580c2a48da6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1ca3833dcea442d878f36bede2b180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0b3bf1fa9d42129dd358a"/>
  <p:tag name="KSO_WM_TEMPLATE_ASSEMBLE_GROUPID" val="5fd0b3bf1fa9d42129dd358a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35_1*i*3"/>
  <p:tag name="KSO_WM_TEMPLATE_CATEGORY" val="diagram"/>
  <p:tag name="KSO_WM_TEMPLATE_INDEX" val="202158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b32df71aa3b4b56b94539aaf452f757"/>
  <p:tag name="KSO_WM_UNIT_TYPE" val="i"/>
  <p:tag name="KSO_WM_UNIT_INDEX" val="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658e478fb0c58a940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"/>
  <p:tag name="KSO_WM_TEMPLATE_ASSEMBLE_XID" val="5fd0b3bf1fa9d42129dd358a"/>
  <p:tag name="KSO_WM_TEMPLATE_ASSEMBLE_GROUPID" val="5fd0b3bf1fa9d42129dd358a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35_1*i*4"/>
  <p:tag name="KSO_WM_TEMPLATE_CATEGORY" val="diagram"/>
  <p:tag name="KSO_WM_TEMPLATE_INDEX" val="202158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5bed5b55032478aa8b8af2e5407bba5"/>
  <p:tag name="KSO_WM_UNIT_TYPE" val="i"/>
  <p:tag name="KSO_WM_UNIT_INDEX" val="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658e478fb0c58a940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"/>
  <p:tag name="KSO_WM_TEMPLATE_ASSEMBLE_XID" val="5fd0b3bf1fa9d42129dd358a"/>
  <p:tag name="KSO_WM_TEMPLATE_ASSEMBLE_GROUPID" val="5fd0b3bf1fa9d42129dd358a"/>
</p:tagLst>
</file>

<file path=ppt/tags/tag34.xml><?xml version="1.0" encoding="utf-8"?>
<p:tagLst xmlns:p="http://schemas.openxmlformats.org/presentationml/2006/main">
  <p:tag name="KSO_WM_SLIDE_ID" val="diagram2021583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2"/>
  <p:tag name="KSO_WM_SLIDE_POSITION" val="0*0"/>
  <p:tag name="KSO_WM_TAG_VERSION" val="1.0"/>
  <p:tag name="KSO_WM_BEAUTIFY_FLAG" val="#wm#"/>
  <p:tag name="KSO_WM_TEMPLATE_CATEGORY" val="diagram"/>
  <p:tag name="KSO_WM_TEMPLATE_INDEX" val="20215835"/>
  <p:tag name="KSO_WM_SLIDE_LAYOUT" val="a_f"/>
  <p:tag name="KSO_WM_SLIDE_LAYOUT_CNT" val="1_1"/>
  <p:tag name="KSO_WM_SLIDE_LAYOUT_INFO" val="{&quot;id&quot;:&quot;2020-12-09T19:23:43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9:23:43&quot;,&quot;margin&quot;:{&quot;bottom&quot;:0.42300000786781311,&quot;left&quot;:1.2699999809265137,&quot;right&quot;:1.2699999809265137,&quot;top&quot;:0.42300000786781311},&quot;type&quot;:0},{&quot;id&quot;:&quot;2020-12-09T19:23:44&quot;,&quot;margin&quot;:{&quot;bottom&quot;:2.1170001029968262,&quot;left&quot;:7.619999885559082,&quot;right&quot;:7.619999885559082,&quot;top&quot;:2.1170001029968262},&quot;type&quot;:0}],&quot;type&quot;:0}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5f3b658e478fb0c58a9404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2ca697fb6ed3405a815a26366cd6d128&quot;,&quot;fill_align&quot;:&quot;cm&quot;,&quot;text_align&quot;:&quot;lm&quot;,&quot;text_direction&quot;:&quot;horizontal&quot;,&quot;chip_types&quot;:[&quot;diagram&quot;,&quot;text&quot;,&quot;picture&quot;,&quot;chart&quot;,&quot;table&quot;,&quot;video&quot;]}]]"/>
  <p:tag name="FIXED_XID_TMP" val="5f5ee1ca4d6848d78f644aeb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d0b3bf1fa9d42129dd358a"/>
  <p:tag name="KSO_WM_TEMPLATE_ASSEMBLE_GROUPID" val="5fd0b3bf1fa9d42129dd358a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0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02"/>
  <p:tag name="KSO_WM_UNIT_VALUE" val="159"/>
  <p:tag name="KSO_WM_TEMPLATE_ASSEMBLE_XID" val="5fd0b3b11fa9d42129dd3586"/>
  <p:tag name="KSO_WM_TEMPLATE_ASSEMBLE_GROUPID" val="5fd0b3b11fa9d42129dd3586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02_1*a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21e83acb85448c9926dd697b299e3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38b61721cc04e11a950778a74f709e4"/>
  <p:tag name="KSO_WM_UNIT_TEXT_FILL_FORE_SCHEMECOLOR_INDEX_BRIGHTNESS" val="0"/>
  <p:tag name="KSO_WM_UNIT_TEXT_FILL_FORE_SCHEMECOLOR_INDEX" val="13"/>
  <p:tag name="KSO_WM_UNIT_TEXT_FILL_TYPE" val="1"/>
  <p:tag name="KSO_WM_TEMPLATE_ASSEMBLE_XID" val="5fd0b3b11fa9d42129dd3586"/>
  <p:tag name="KSO_WM_TEMPLATE_ASSEMBLE_GROUPID" val="5fd0b3b11fa9d42129dd3586"/>
</p:tagLst>
</file>

<file path=ppt/tags/tag3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02_1*f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9b1494b9c1f0470cb43b99373a259d7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4253fdcd1e4e5b8cfe3ac1af3278e9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5fd0b3b11fa9d42129dd3586"/>
  <p:tag name="KSO_WM_TEMPLATE_ASSEMBLE_GROUPID" val="5fd0b3b11fa9d42129dd3586"/>
</p:tagLst>
</file>

<file path=ppt/tags/tag38.xml><?xml version="1.0" encoding="utf-8"?>
<p:tagLst xmlns:p="http://schemas.openxmlformats.org/presentationml/2006/main">
  <p:tag name="KSO_WM_SLIDE_ID" val="diagram2021580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4"/>
  <p:tag name="KSO_WM_SLIDE_POSITION" val="0*0"/>
  <p:tag name="KSO_WM_TAG_VERSION" val="1.0"/>
  <p:tag name="KSO_WM_BEAUTIFY_FLAG" val="#wm#"/>
  <p:tag name="KSO_WM_TEMPLATE_CATEGORY" val="diagram"/>
  <p:tag name="KSO_WM_TEMPLATE_INDEX" val="20215802"/>
  <p:tag name="KSO_WM_SLIDE_LAYOUT" val="a_f"/>
  <p:tag name="KSO_WM_SLIDE_LAYOUT_CNT" val="1_1"/>
  <p:tag name="KSO_WM_SLIDE_LAYOUT_INFO" val="{&quot;id&quot;:&quot;2020-12-09T19:23:29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9:23:29&quot;,&quot;margin&quot;:{&quot;bottom&quot;:0.42300000786781311,&quot;left&quot;:1.2699999809265137,&quot;right&quot;:1.2699999809265137,&quot;top&quot;:0.42300000786781311},&quot;type&quot;:0},{&quot;id&quot;:&quot;2020-12-09T19:23:29&quot;,&quot;margin&quot;:{&quot;bottom&quot;:1.6940000057220459,&quot;left&quot;:1.6929999589920044,&quot;right&quot;:1.6929999589920044,&quot;top&quot;:1.6929999589920044}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78e478fb0c58a940c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aae3729e0a0d44488f1a088171be5691&quot;,&quot;fill_align&quot;:&quot;cm&quot;,&quot;chip_types&quot;:[&quot;text&quot;,&quot;picture&quot;]}]]"/>
  <p:tag name="FIXED_XID_TMP" val="5f5ee1ca4d6848d78f644aeb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d0b3b11fa9d42129dd3586"/>
  <p:tag name="KSO_WM_TEMPLATE_ASSEMBLE_GROUPID" val="5fd0b3b11fa9d42129dd3586"/>
  <p:tag name="KSO_WM_CHIP_DECFILLPROP" val="[]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35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35"/>
  <p:tag name="KSO_WM_UNIT_VALUE" val="159"/>
  <p:tag name="KSO_WM_TEMPLATE_ASSEMBLE_XID" val="5fd0b3bf1fa9d42129dd358a"/>
  <p:tag name="KSO_WM_TEMPLATE_ASSEMBLE_GROUPID" val="5fd0b3bf1fa9d42129dd358a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6406_1*a*1"/>
  <p:tag name="KSO_WM_TEMPLATE_CATEGORY" val="diagram"/>
  <p:tag name="KSO_WM_TEMPLATE_INDEX" val="2021640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ec9bf5962634d4c934a528a69cce3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55bcfeef4914ec390bb62a3becf6a68"/>
  <p:tag name="KSO_WM_UNIT_TEXT_FILL_FORE_SCHEMECOLOR_INDEX_BRIGHTNESS" val="0"/>
  <p:tag name="KSO_WM_UNIT_TEXT_FILL_FORE_SCHEMECOLOR_INDEX" val="13"/>
  <p:tag name="KSO_WM_UNIT_TEXT_FILL_TYPE" val="1"/>
  <p:tag name="KSO_WM_TEMPLATE_ASSEMBLE_XID" val="5fd102521fa9d42129ddd470"/>
  <p:tag name="KSO_WM_TEMPLATE_ASSEMBLE_GROUPID" val="5fd102521fa9d42129ddd47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35_1*i*3"/>
  <p:tag name="KSO_WM_TEMPLATE_CATEGORY" val="diagram"/>
  <p:tag name="KSO_WM_TEMPLATE_INDEX" val="202158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b32df71aa3b4b56b94539aaf452f757"/>
  <p:tag name="KSO_WM_UNIT_TYPE" val="i"/>
  <p:tag name="KSO_WM_UNIT_INDEX" val="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658e478fb0c58a940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"/>
  <p:tag name="KSO_WM_TEMPLATE_ASSEMBLE_XID" val="5fd0b3bf1fa9d42129dd358a"/>
  <p:tag name="KSO_WM_TEMPLATE_ASSEMBLE_GROUPID" val="5fd0b3bf1fa9d42129dd358a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35_1*i*4"/>
  <p:tag name="KSO_WM_TEMPLATE_CATEGORY" val="diagram"/>
  <p:tag name="KSO_WM_TEMPLATE_INDEX" val="202158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5bed5b55032478aa8b8af2e5407bba5"/>
  <p:tag name="KSO_WM_UNIT_TYPE" val="i"/>
  <p:tag name="KSO_WM_UNIT_INDEX" val="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658e478fb0c58a940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"/>
  <p:tag name="KSO_WM_TEMPLATE_ASSEMBLE_XID" val="5fd0b3bf1fa9d42129dd358a"/>
  <p:tag name="KSO_WM_TEMPLATE_ASSEMBLE_GROUPID" val="5fd0b3bf1fa9d42129dd358a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35_1*a*1"/>
  <p:tag name="KSO_WM_TEMPLATE_CATEGORY" val="diagram"/>
  <p:tag name="KSO_WM_TEMPLATE_INDEX" val="2021583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7998df9823b421b97221ad29063bc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2865ca10d6c4303b0cccf6aad2c9a58"/>
  <p:tag name="KSO_WM_UNIT_TEXT_FILL_FORE_SCHEMECOLOR_INDEX_BRIGHTNESS" val="0"/>
  <p:tag name="KSO_WM_UNIT_TEXT_FILL_FORE_SCHEMECOLOR_INDEX" val="13"/>
  <p:tag name="KSO_WM_UNIT_TEXT_FILL_TYPE" val="1"/>
  <p:tag name="KSO_WM_TEMPLATE_ASSEMBLE_XID" val="5fd0b3bf1fa9d42129dd358a"/>
  <p:tag name="KSO_WM_TEMPLATE_ASSEMBLE_GROUPID" val="5fd0b3bf1fa9d42129dd358a"/>
</p:tagLst>
</file>

<file path=ppt/tags/tag4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3714_1*f*2"/>
  <p:tag name="KSO_WM_TEMPLATE_CATEGORY" val="diagram"/>
  <p:tag name="KSO_WM_TEMPLATE_INDEX" val="20213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89"/>
  <p:tag name="KSO_WM_UNIT_SHOW_EDIT_AREA_INDICATION" val="1"/>
  <p:tag name="KSO_WM_CHIP_GROUPID" val="5e6b05596848fb12bee65ac8"/>
  <p:tag name="KSO_WM_CHIP_XID" val="5e6b05596848fb12bee65aca"/>
  <p:tag name="KSO_WM_UNIT_DEC_AREA_ID" val="5ba98a08778b40e6948c3bc5b16f8f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2fc4dae131e43d5b4bf587cd30c4ada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d0bbbe1fa9d42129dd5547"/>
  <p:tag name="KSO_WM_TEMPLATE_ASSEMBLE_GROUPID" val="5fd0bbbe1fa9d42129dd5547"/>
</p:tagLst>
</file>

<file path=ppt/tags/tag4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714_1*f*1"/>
  <p:tag name="KSO_WM_TEMPLATE_CATEGORY" val="diagram"/>
  <p:tag name="KSO_WM_TEMPLATE_INDEX" val="20213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89"/>
  <p:tag name="KSO_WM_UNIT_SHOW_EDIT_AREA_INDICATION" val="1"/>
  <p:tag name="KSO_WM_CHIP_GROUPID" val="5e6b05596848fb12bee65ac8"/>
  <p:tag name="KSO_WM_CHIP_XID" val="5e6b05596848fb12bee65aca"/>
  <p:tag name="KSO_WM_UNIT_DEC_AREA_ID" val="48b6ad00f66544dfb0e66cc8bc0cf4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eb4d02b4ac40b29f38b0c40bc8dd71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d0bbbe1fa9d42129dd5547"/>
  <p:tag name="KSO_WM_TEMPLATE_ASSEMBLE_GROUPID" val="5fd0bbbe1fa9d42129dd5547"/>
</p:tagLst>
</file>

<file path=ppt/tags/tag45.xml><?xml version="1.0" encoding="utf-8"?>
<p:tagLst xmlns:p="http://schemas.openxmlformats.org/presentationml/2006/main">
  <p:tag name="KSO_WM_SLIDE_ID" val="diagram2021583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2"/>
  <p:tag name="KSO_WM_SLIDE_POSITION" val="0*0"/>
  <p:tag name="KSO_WM_TAG_VERSION" val="1.0"/>
  <p:tag name="KSO_WM_BEAUTIFY_FLAG" val="#wm#"/>
  <p:tag name="KSO_WM_TEMPLATE_CATEGORY" val="diagram"/>
  <p:tag name="KSO_WM_TEMPLATE_INDEX" val="20215835"/>
  <p:tag name="KSO_WM_SLIDE_LAYOUT" val="a_f"/>
  <p:tag name="KSO_WM_SLIDE_LAYOUT_CNT" val="1_1"/>
  <p:tag name="KSO_WM_SLIDE_LAYOUT_INFO" val="{&quot;id&quot;:&quot;2020-12-09T19:23:43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9:23:43&quot;,&quot;margin&quot;:{&quot;bottom&quot;:0.42300000786781311,&quot;left&quot;:1.2699999809265137,&quot;right&quot;:1.2699999809265137,&quot;top&quot;:0.42300000786781311},&quot;type&quot;:0},{&quot;id&quot;:&quot;2020-12-09T19:23:44&quot;,&quot;margin&quot;:{&quot;bottom&quot;:2.1170001029968262,&quot;left&quot;:7.619999885559082,&quot;right&quot;:7.619999885559082,&quot;top&quot;:2.1170001029968262},&quot;type&quot;:0}],&quot;type&quot;:0}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5f3b658e478fb0c58a9404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2ca697fb6ed3405a815a26366cd6d128&quot;,&quot;fill_align&quot;:&quot;cm&quot;,&quot;text_align&quot;:&quot;lm&quot;,&quot;text_direction&quot;:&quot;horizontal&quot;,&quot;chip_types&quot;:[&quot;diagram&quot;,&quot;text&quot;,&quot;picture&quot;,&quot;chart&quot;,&quot;table&quot;,&quot;video&quot;]}]]"/>
  <p:tag name="FIXED_XID_TMP" val="5f5ee1ca4d6848d78f644aeb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d0b3bf1fa9d42129dd358a"/>
  <p:tag name="KSO_WM_TEMPLATE_ASSEMBLE_GROUPID" val="5fd0b3bf1fa9d42129dd358a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3512"/>
  <p:tag name="KSO_WM_UNIT_VALUE" val="159"/>
  <p:tag name="KSO_WM_TEMPLATE_ASSEMBLE_XID" val="5fd0ad8c1fa9d42129dd2cd2"/>
  <p:tag name="KSO_WM_TEMPLATE_ASSEMBLE_GROUPID" val="5fd0ad8c1fa9d42129dd2cd2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512_1*a*1"/>
  <p:tag name="KSO_WM_TEMPLATE_CATEGORY" val="diagram"/>
  <p:tag name="KSO_WM_TEMPLATE_INDEX" val="202135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baa5cf764ef447faca82884ca6631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6cc61fe19254afc82d8983404e636cd"/>
  <p:tag name="KSO_WM_UNIT_TEXT_FILL_FORE_SCHEMECOLOR_INDEX_BRIGHTNESS" val="0"/>
  <p:tag name="KSO_WM_UNIT_TEXT_FILL_FORE_SCHEMECOLOR_INDEX" val="13"/>
  <p:tag name="KSO_WM_UNIT_TEXT_FILL_TYPE" val="1"/>
  <p:tag name="KSO_WM_TEMPLATE_ASSEMBLE_XID" val="5fd0ad8c1fa9d42129dd2cd2"/>
  <p:tag name="KSO_WM_TEMPLATE_ASSEMBLE_GROUPID" val="5fd0ad8c1fa9d42129dd2cd2"/>
</p:tagLst>
</file>

<file path=ppt/tags/tag4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12_1*f*1"/>
  <p:tag name="KSO_WM_TEMPLATE_CATEGORY" val="diagram"/>
  <p:tag name="KSO_WM_TEMPLATE_INDEX" val="202135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70"/>
  <p:tag name="KSO_WM_UNIT_SHOW_EDIT_AREA_INDICATION" val="1"/>
  <p:tag name="KSO_WM_CHIP_GROUPID" val="5e6b05596848fb12bee65ac8"/>
  <p:tag name="KSO_WM_CHIP_XID" val="5e6b05596848fb12bee65aca"/>
  <p:tag name="KSO_WM_UNIT_DEC_AREA_ID" val="dd697081eb094cbcb2e63007c5eb53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6bb3a114efa14935ad00fedd24cc6ec3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d0ad8c1fa9d42129dd2cd2"/>
  <p:tag name="KSO_WM_TEMPLATE_ASSEMBLE_GROUPID" val="5fd0ad8c1fa9d42129dd2cd2"/>
</p:tagLst>
</file>

<file path=ppt/tags/tag4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3512_1*f*2"/>
  <p:tag name="KSO_WM_TEMPLATE_CATEGORY" val="diagram"/>
  <p:tag name="KSO_WM_TEMPLATE_INDEX" val="202135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70"/>
  <p:tag name="KSO_WM_UNIT_SHOW_EDIT_AREA_INDICATION" val="1"/>
  <p:tag name="KSO_WM_CHIP_GROUPID" val="5e6b05596848fb12bee65ac8"/>
  <p:tag name="KSO_WM_CHIP_XID" val="5e6b05596848fb12bee65aca"/>
  <p:tag name="KSO_WM_UNIT_DEC_AREA_ID" val="befe8e07fc354e659285e90025bbd7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afce1187a30444e9dd8af8987047d55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d0ad8c1fa9d42129dd2cd2"/>
  <p:tag name="KSO_WM_TEMPLATE_ASSEMBLE_GROUPID" val="5fd0ad8c1fa9d42129dd2cd2"/>
</p:tagLst>
</file>

<file path=ppt/tags/tag5.xml><?xml version="1.0" encoding="utf-8"?>
<p:tagLst xmlns:p="http://schemas.openxmlformats.org/presentationml/2006/main">
  <p:tag name="KSO_WM_UNIT_VALUE" val="677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6406_1*d*1"/>
  <p:tag name="KSO_WM_TEMPLATE_CATEGORY" val="diagram"/>
  <p:tag name="KSO_WM_TEMPLATE_INDEX" val="2021640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1dd533c4169421f874f885b6018aee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769045fc5b44ee3a9ac496d5fae4af3"/>
  <p:tag name="KSO_WM_UNIT_PLACING_PICTURE" val="6769045fc5b44ee3a9ac496d5fae4af3"/>
  <p:tag name="KSO_WM_UNIT_SUPPORT_UNIT_TYPE" val="[&quot;d&quot;]"/>
  <p:tag name="KSO_WM_TEMPLATE_ASSEMBLE_XID" val="5fd102521fa9d42129ddd470"/>
  <p:tag name="KSO_WM_TEMPLATE_ASSEMBLE_GROUPID" val="5fd102521fa9d42129ddd470"/>
  <p:tag name="KSO_WM_UNIT_PLACING_PICTURE_INFO" val="{&quot;code&quot;:&quot;&quot;,&quot;full_picture&quot;:false,&quot;scheme&quot;:&quot;&quot;,&quot;spacing&quot;:5}"/>
  <p:tag name="KSO_WM_UNIT_PLACING_PICTURE_COLLAGE_VIEWPORT" val="{&quot;height&quot;:7477.0204724409432,&quot;width&quot;:16610.046736475859}"/>
</p:tagLst>
</file>

<file path=ppt/tags/tag50.xml><?xml version="1.0" encoding="utf-8"?>
<p:tagLst xmlns:p="http://schemas.openxmlformats.org/presentationml/2006/main">
  <p:tag name="KSO_WM_BEAUTIFY_FLAG" val="#wm#"/>
  <p:tag name="KSO_WM_TEMPLATE_CATEGORY" val="diagram"/>
  <p:tag name="KSO_WM_TEMPLATE_INDEX" val="202135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8:57:18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8:57:18&quot;,&quot;margin&quot;:{&quot;bottom&quot;:0.42300000786781311,&quot;left&quot;:1.2699999809265137,&quot;right&quot;:1.2699999809265137,&quot;top&quot;:0.42300000786781311},&quot;type&quot;:0},{&quot;direction&quot;:1,&quot;id&quot;:&quot;2020-12-09T18:57:18&quot;,&quot;maxSize&quot;:{&quot;size1&quot;:50.674510023966036},&quot;minSize&quot;:{&quot;size1&quot;:38.074510023966042},&quot;normalSize&quot;:{&quot;size1&quot;:44.374510023966039},&quot;subLayout&quot;:[{&quot;id&quot;:&quot;2020-12-09T18:57:18&quot;,&quot;margin&quot;:{&quot;bottom&quot;:1.6929999589920044,&quot;left&quot;:1.6929999589920044,&quot;right&quot;:0,&quot;top&quot;:0.84700000286102295},&quot;type&quot;:0},{&quot;id&quot;:&quot;2020-12-09T18:57:18&quot;,&quot;margin&quot;:{&quot;bottom&quot;:1.6929999589920044,&quot;left&quot;:1.6670000553131104,&quot;right&quot;:1.6929999589920044,&quot;top&quot;:0.84700000286102295},&quot;type&quot;:0}],&quot;type&quot;:0}],&quot;type&quot;:0}"/>
  <p:tag name="KSO_WM_SLIDE_BACKGROUND" val="[&quot;general&quot;,&quot;navigation&quot;]"/>
  <p:tag name="KSO_WM_SLIDE_RATIO" val="1.777778"/>
  <p:tag name="KSO_WM_SLIDE_ID" val="diagram2021351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44"/>
  <p:tag name="KSO_WM_SLIDE_POSITION" val="0*0"/>
  <p:tag name="KSO_WM_TAG_VERSION" val="1.0"/>
  <p:tag name="KSO_WM_SLIDE_LAYOUT" val="a_f"/>
  <p:tag name="KSO_WM_SLIDE_LAYOUT_CNT" val="1_2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722accd572074b41a2d4cf8c733c9957&quot;,&quot;fill_align&quot;:&quot;lm&quot;,&quot;chip_types&quot;:[&quot;header&quot;]},{&quot;text_align&quot;:&quot;lm&quot;,&quot;text_direction&quot;:&quot;horizontal&quot;,&quot;support_features&quot;:[&quot;collage&quot;],&quot;support_big_font&quot;:false,&quot;fill_id&quot;:&quot;164c300f690d423ab1b6e3b65edb0bf9&quot;,&quot;fill_align&quot;:&quot;rm&quot;,&quot;chip_types&quot;:[&quot;pictext&quot;,&quot;text&quot;,&quot;picture&quot;,&quot;chart&quot;,&quot;table&quot;]},{&quot;text_align&quot;:&quot;lm&quot;,&quot;text_direction&quot;:&quot;horizontal&quot;,&quot;support_features&quot;:[&quot;collage&quot;],&quot;support_big_font&quot;:false,&quot;fill_id&quot;:&quot;e836bed5e59843b5bc0179a1591ebf37&quot;,&quot;fill_align&quot;:&quot;lm&quot;,&quot;chip_types&quot;:[&quot;pictext&quot;,&quot;text&quot;,&quot;picture&quot;,&quot;chart&quot;,&quot;table&quot;]}]]"/>
  <p:tag name="KSO_WM_CHIP_XID" val="5ecf7885ddc3daf3fef3fc22"/>
  <p:tag name="KSO_WM_CHIP_DECFILLPROP" val="[]"/>
  <p:tag name="KSO_WM_CHIP_GROUPID" val="5ed8bf58afe44fab1839c20c"/>
  <p:tag name="KSO_WM_SLIDE_BK_DARK_LIGHT" val="2"/>
  <p:tag name="KSO_WM_SLIDE_BACKGROUND_TYPE" val="navigation"/>
  <p:tag name="KSO_WM_SLIDE_SUPPORT_FEATURE_TYPE" val="0"/>
  <p:tag name="KSO_WM_TEMPLATE_ASSEMBLE_XID" val="5fd0ad8c1fa9d42129dd2cd2"/>
  <p:tag name="KSO_WM_TEMPLATE_ASSEMBLE_GROUPID" val="5fd0ad8c1fa9d42129dd2cd2"/>
  <p:tag name="KSO_WM_SLIDE_CAN_ADD_NAVIGATION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176"/>
  <p:tag name="KSO_WM_UNIT_VALUE" val="159"/>
  <p:tag name="KSO_WM_TEMPLATE_ASSEMBLE_XID" val="5fd0b5641fa9d42129dd3891"/>
  <p:tag name="KSO_WM_TEMPLATE_ASSEMBLE_GROUPID" val="5fd0b5641fa9d42129dd389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2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DEC_AREA_ID" val="eecaab1af2d84db18573e06796819f2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5ee1ca4d6848d78f644aeb"/>
  <p:tag name="KSO_WM_CHIP_XID" val="5f5f3b9f8e478fb0c58a94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  <p:tag name="KSO_WM_TEMPLATE_ASSEMBLE_XID" val="5fd0b5641fa9d42129dd3891"/>
  <p:tag name="KSO_WM_TEMPLATE_ASSEMBLE_GROUPID" val="5fd0b5641fa9d42129dd389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5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5"/>
  <p:tag name="KSO_WM_UNIT_BLOCK" val="0"/>
  <p:tag name="KSO_WM_UNIT_SM_LIMIT_TYPE" val="1"/>
  <p:tag name="KSO_WM_UNIT_DEC_AREA_ID" val="67868544197448ba81c599149f30a91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5ee1ca4d6848d78f644aeb"/>
  <p:tag name="KSO_WM_CHIP_XID" val="5f5f3b9f8e478fb0c58a94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  <p:tag name="KSO_WM_TEMPLATE_ASSEMBLE_XID" val="5fd0b5641fa9d42129dd3891"/>
  <p:tag name="KSO_WM_TEMPLATE_ASSEMBLE_GROUPID" val="5fd0b5641fa9d42129dd3891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176_1*a*1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ab0e569d48a4284a028801e5eac7c0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8dada814f0147f5a502bf14268e73d4"/>
  <p:tag name="KSO_WM_UNIT_TEXT_FILL_FORE_SCHEMECOLOR_INDEX_BRIGHTNESS" val="0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1176_1*h_a*1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5624b3b8ceb4044ba5d20bcf60dbf8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74560de7b574d8d800389d1975d905b"/>
  <p:tag name="KSO_WM_UNIT_TEXT_FILL_FORE_SCHEMECOLOR_INDEX_BRIGHTNESS" val="0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56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1176_1*h_f*1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39"/>
  <p:tag name="KSO_WM_UNIT_SHOW_EDIT_AREA_INDICATION" val="1"/>
  <p:tag name="KSO_WM_CHIP_GROUPID" val="5e6b05b36848fb12bee65ad8"/>
  <p:tag name="KSO_WM_CHIP_XID" val="5e6b05b36848fb12bee65ada"/>
  <p:tag name="KSO_WM_UNIT_DEC_AREA_ID" val="c4a93ca46cbc45b9893725e8ef79f2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74560de7b574d8d800389d1975d905b"/>
  <p:tag name="KSO_WM_UNIT_TEXT_FILL_FORE_SCHEMECOLOR_INDEX_BRIGHTNESS" val="0.25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11176_1*h_a*2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316eed52b3bb4e31a57893fc097c01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a4d2014c3143ea9be5683b170eb259"/>
  <p:tag name="KSO_WM_UNIT_TEXT_FILL_FORE_SCHEMECOLOR_INDEX_BRIGHTNESS" val="0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58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11176_1*h_f*2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39"/>
  <p:tag name="KSO_WM_UNIT_SHOW_EDIT_AREA_INDICATION" val="1"/>
  <p:tag name="KSO_WM_CHIP_GROUPID" val="5e6b05b36848fb12bee65ad8"/>
  <p:tag name="KSO_WM_CHIP_XID" val="5e6b05b36848fb12bee65ada"/>
  <p:tag name="KSO_WM_UNIT_DEC_AREA_ID" val="348199696f1b4c8e8aafdee5c097a42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a4d2014c3143ea9be5683b170eb259"/>
  <p:tag name="KSO_WM_UNIT_TEXT_FILL_FORE_SCHEMECOLOR_INDEX_BRIGHTNESS" val="0.25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11176_1*h_a*2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316eed52b3bb4e31a57893fc097c01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a4d2014c3143ea9be5683b170eb259"/>
  <p:tag name="KSO_WM_UNIT_TEXT_FILL_FORE_SCHEMECOLOR_INDEX_BRIGHTNESS" val="0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6.xml><?xml version="1.0" encoding="utf-8"?>
<p:tagLst xmlns:p="http://schemas.openxmlformats.org/presentationml/2006/main">
  <p:tag name="KSO_WM_SLIDE_ID" val="diagram2021640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84"/>
  <p:tag name="KSO_WM_SLIDE_POSITION" val="0*0"/>
  <p:tag name="KSO_WM_TAG_VERSION" val="1.0"/>
  <p:tag name="KSO_WM_BEAUTIFY_FLAG" val="#wm#"/>
  <p:tag name="KSO_WM_TEMPLATE_CATEGORY" val="diagram"/>
  <p:tag name="KSO_WM_TEMPLATE_INDEX" val="20216406"/>
  <p:tag name="KSO_WM_SLIDE_LAYOUT" val="a_d"/>
  <p:tag name="KSO_WM_SLIDE_LAYOUT_CNT" val="1_1"/>
  <p:tag name="KSO_WM_SLIDE_LAYOUT_INFO" val="{&quot;id&quot;:&quot;2020-12-10T00:58:58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10T00:58:58&quot;,&quot;margin&quot;:{&quot;bottom&quot;:0.42300000786781311,&quot;left&quot;:1.2699999809265137,&quot;right&quot;:1.2699999809265137,&quot;top&quot;:0.42300000786781311},&quot;type&quot;:0},{&quot;id&quot;:&quot;2020-12-10T00:58:58&quot;,&quot;margin&quot;:{&quot;bottom&quot;:1.6940000057220459,&quot;left&quot;:1.6929999589920044,&quot;right&quot;:1.6929999589920044,&quot;top&quot;:1.6929999589920044}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78e478fb0c58a940c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aae3729e0a0d44488f1a088171be5691&quot;,&quot;fill_align&quot;:&quot;cm&quot;,&quot;chip_types&quot;:[&quot;text&quot;,&quot;picture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d102521fa9d42129ddd470"/>
  <p:tag name="KSO_WM_TEMPLATE_ASSEMBLE_GROUPID" val="5fd102521fa9d42129ddd470"/>
</p:tagLst>
</file>

<file path=ppt/tags/tag60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11176_1*h_f*2_1"/>
  <p:tag name="KSO_WM_TEMPLATE_CATEGORY" val="diagram"/>
  <p:tag name="KSO_WM_TEMPLATE_INDEX" val="2021117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39"/>
  <p:tag name="KSO_WM_UNIT_SHOW_EDIT_AREA_INDICATION" val="1"/>
  <p:tag name="KSO_WM_CHIP_GROUPID" val="5e6b05b36848fb12bee65ad8"/>
  <p:tag name="KSO_WM_CHIP_XID" val="5e6b05b36848fb12bee65ada"/>
  <p:tag name="KSO_WM_UNIT_DEC_AREA_ID" val="348199696f1b4c8e8aafdee5c097a42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a4d2014c3143ea9be5683b170eb259"/>
  <p:tag name="KSO_WM_UNIT_TEXT_FILL_FORE_SCHEMECOLOR_INDEX_BRIGHTNESS" val="0.25"/>
  <p:tag name="KSO_WM_UNIT_TEXT_FILL_FORE_SCHEMECOLOR_INDEX" val="13"/>
  <p:tag name="KSO_WM_UNIT_TEXT_FILL_TYPE" val="1"/>
  <p:tag name="KSO_WM_TEMPLATE_ASSEMBLE_XID" val="5fd0b5641fa9d42129dd3891"/>
  <p:tag name="KSO_WM_TEMPLATE_ASSEMBLE_GROUPID" val="5fd0b5641fa9d42129dd3891"/>
</p:tagLst>
</file>

<file path=ppt/tags/tag61.xml><?xml version="1.0" encoding="utf-8"?>
<p:tagLst xmlns:p="http://schemas.openxmlformats.org/presentationml/2006/main">
  <p:tag name="KSO_WM_SLIDE_ID" val="diagram2021117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76"/>
  <p:tag name="KSO_WM_SLIDE_LAYOUT" val="a_h"/>
  <p:tag name="KSO_WM_SLIDE_LAYOUT_CNT" val="1_2"/>
  <p:tag name="KSO_WM_TEMPLATE_THUMBS_INDEX" val="1、4、7、12、13、14、15、16、17、18、20、24、25、28、33、36、40、43、44"/>
  <p:tag name="KSO_WM_SLIDE_SIZE" val="719.954*186.951"/>
  <p:tag name="KSO_WM_SLIDE_POSITION" val="120.001*233.052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tru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e317b3bbdd4d435c8813121fd1390a24&quot;,&quot;fill_align&quot;:&quot;cm&quot;,&quot;chip_types&quot;:[&quot;text&quot;]},{&quot;text_align&quot;:&quot;lm&quot;,&quot;text_direction&quot;:&quot;horizontal&quot;,&quot;support_big_font&quot;:false,&quot;fill_id&quot;:&quot;5072cf295aa548b892af0f6d4a3dd3a3&quot;,&quot;fill_align&quot;:&quot;cm&quot;,&quot;chip_types&quot;:[&quot;text&quot;]}]]"/>
  <p:tag name="KSO_WM_CHIP_XID" val="5f5f3b9f8e478fb0c58a946b"/>
  <p:tag name="KSO_WM_SLIDE_LAYOUT_INFO" val="{&quot;id&quot;:&quot;2020-12-09T19:30:44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9:30:44&quot;,&quot;margin&quot;:{&quot;bottom&quot;:0.44999998807907104,&quot;left&quot;:1.2699999809265137,&quot;right&quot;:1.2699999809265137,&quot;top&quot;:0.42300000786781311},&quot;type&quot;:0},{&quot;id&quot;:&quot;2020-12-09T19:30:44&quot;,&quot;maxSize&quot;:{&quot;size1&quot;:48.799999999999997},&quot;minSize&quot;:{&quot;size1&quot;:48.799999999999997},&quot;normalSize&quot;:{&quot;size1&quot;:48.799999999999997},&quot;subLayout&quot;:[{&quot;id&quot;:&quot;2020-12-09T19:30:44&quot;,&quot;margin&quot;:{&quot;bottom&quot;:0.84700000286102295,&quot;left&quot;:4.2329998016357422,&quot;right&quot;:4.2329998016357422,&quot;top&quot;:3.809999942779541},&quot;maxSize&quot;:{&quot;size1&quot;:84.307730030832161},&quot;minSize&quot;:{&quot;size1&quot;:68.407730030832155},&quot;normalSize&quot;:{&quot;size1&quot;:68.407730030832155},&quot;subLayout&quot;:[{&quot;id&quot;:&quot;2020-12-09T19:30:44&quot;,&quot;margin&quot;:{&quot;bottom&quot;:0.046929791569709778,&quot;left&quot;:4.2329998016357422,&quot;right&quot;:4.2329998016357422,&quot;top&quot;:3.809999942779541},&quot;type&quot;:0},{&quot;id&quot;:&quot;2020-12-09T19:30:44&quot;,&quot;margin&quot;:{&quot;bottom&quot;:0.84700000286102295,&quot;left&quot;:4.2329998016357422,&quot;right&quot;:4.2329998016357422,&quot;top&quot;:0.14886198937892914},&quot;type&quot;:0}],&quot;type&quot;:0},{&quot;id&quot;:&quot;2020-12-09T19:30:44&quot;,&quot;margin&quot;:{&quot;bottom&quot;:3.809999942779541,&quot;left&quot;:4.2329998016357422,&quot;right&quot;:4.2329998016357422,&quot;top&quot;:1.2699999809265137},&quot;maxSize&quot;:{&quot;size1&quot;:51.018717188703455},&quot;minSize&quot;:{&quot;size1&quot;:35.118717188703449},&quot;normalSize&quot;:{&quot;size1&quot;:35.118717188703449},&quot;subLayout&quot;:[{&quot;id&quot;:&quot;2020-12-09T19:30:44&quot;,&quot;margin&quot;:{&quot;bottom&quot;:0.046929523348808289,&quot;left&quot;:4.2329998016357422,&quot;right&quot;:4.2329998016357422,&quot;top&quot;:1.2699999809265137},&quot;type&quot;:0},{&quot;id&quot;:&quot;2020-12-09T19:30:44&quot;,&quot;margin&quot;:{&quot;bottom&quot;:3.809999942779541,&quot;left&quot;:4.2329998016357422,&quot;right&quot;:4.2329998016357422,&quot;top&quot;:0.14886172115802765},&quot;type&quot;:0}],&quot;type&quot;:0}],&quot;type&quot;:0}],&quot;type&quot;:0}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SLIDE_SAME_FONT_SIZE" val="1"/>
  <p:tag name="KSO_WM_TEMPLATE_ASSEMBLE_XID" val="5fd0b5641fa9d42129dd3891"/>
  <p:tag name="KSO_WM_TEMPLATE_ASSEMBLE_GROUPID" val="5fd0b5641fa9d42129dd389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0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02"/>
  <p:tag name="KSO_WM_UNIT_VALUE" val="159"/>
  <p:tag name="KSO_WM_TEMPLATE_ASSEMBLE_XID" val="5fd0b3b11fa9d42129dd3586"/>
  <p:tag name="KSO_WM_TEMPLATE_ASSEMBLE_GROUPID" val="5fd0b3b11fa9d42129dd3586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02_1*a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21e83acb85448c9926dd697b299e3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38b61721cc04e11a950778a74f709e4"/>
  <p:tag name="KSO_WM_UNIT_TEXT_FILL_FORE_SCHEMECOLOR_INDEX_BRIGHTNESS" val="0"/>
  <p:tag name="KSO_WM_UNIT_TEXT_FILL_FORE_SCHEMECOLOR_INDEX" val="13"/>
  <p:tag name="KSO_WM_UNIT_TEXT_FILL_TYPE" val="1"/>
  <p:tag name="KSO_WM_TEMPLATE_ASSEMBLE_XID" val="5fd0b3b11fa9d42129dd3586"/>
  <p:tag name="KSO_WM_TEMPLATE_ASSEMBLE_GROUPID" val="5fd0b3b11fa9d42129dd3586"/>
</p:tagLst>
</file>

<file path=ppt/tags/tag6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02_1*f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9b1494b9c1f0470cb43b99373a259d7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4253fdcd1e4e5b8cfe3ac1af3278e9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5fd0b3b11fa9d42129dd3586"/>
  <p:tag name="KSO_WM_TEMPLATE_ASSEMBLE_GROUPID" val="5fd0b3b11fa9d42129dd3586"/>
</p:tagLst>
</file>

<file path=ppt/tags/tag65.xml><?xml version="1.0" encoding="utf-8"?>
<p:tagLst xmlns:p="http://schemas.openxmlformats.org/presentationml/2006/main">
  <p:tag name="KSO_WM_SLIDE_ID" val="diagram2021580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4"/>
  <p:tag name="KSO_WM_SLIDE_POSITION" val="0*0"/>
  <p:tag name="KSO_WM_TAG_VERSION" val="1.0"/>
  <p:tag name="KSO_WM_BEAUTIFY_FLAG" val="#wm#"/>
  <p:tag name="KSO_WM_TEMPLATE_CATEGORY" val="diagram"/>
  <p:tag name="KSO_WM_TEMPLATE_INDEX" val="20215802"/>
  <p:tag name="KSO_WM_SLIDE_LAYOUT" val="a_f"/>
  <p:tag name="KSO_WM_SLIDE_LAYOUT_CNT" val="1_1"/>
  <p:tag name="KSO_WM_SLIDE_LAYOUT_INFO" val="{&quot;id&quot;:&quot;2020-12-09T19:23:29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9:23:29&quot;,&quot;margin&quot;:{&quot;bottom&quot;:0.42300000786781311,&quot;left&quot;:1.2699999809265137,&quot;right&quot;:1.2699999809265137,&quot;top&quot;:0.42300000786781311},&quot;type&quot;:0},{&quot;id&quot;:&quot;2020-12-09T19:23:29&quot;,&quot;margin&quot;:{&quot;bottom&quot;:1.6940000057220459,&quot;left&quot;:1.6929999589920044,&quot;right&quot;:1.6929999589920044,&quot;top&quot;:1.6929999589920044}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78e478fb0c58a940c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aae3729e0a0d44488f1a088171be5691&quot;,&quot;fill_align&quot;:&quot;cm&quot;,&quot;chip_types&quot;:[&quot;text&quot;,&quot;picture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d0b3b11fa9d42129dd3586"/>
  <p:tag name="KSO_WM_TEMPLATE_ASSEMBLE_GROUPID" val="5fd0b3b11fa9d42129dd3586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0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02"/>
  <p:tag name="KSO_WM_UNIT_VALUE" val="159"/>
  <p:tag name="KSO_WM_TEMPLATE_ASSEMBLE_XID" val="5fd0b3b11fa9d42129dd3586"/>
  <p:tag name="KSO_WM_TEMPLATE_ASSEMBLE_GROUPID" val="5fd0b3b11fa9d42129dd3586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02_1*a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21e83acb85448c9926dd697b299e3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38b61721cc04e11a950778a74f709e4"/>
  <p:tag name="KSO_WM_UNIT_TEXT_FILL_FORE_SCHEMECOLOR_INDEX_BRIGHTNESS" val="0"/>
  <p:tag name="KSO_WM_UNIT_TEXT_FILL_FORE_SCHEMECOLOR_INDEX" val="13"/>
  <p:tag name="KSO_WM_UNIT_TEXT_FILL_TYPE" val="1"/>
  <p:tag name="KSO_WM_TEMPLATE_ASSEMBLE_XID" val="5fd0b3b11fa9d42129dd3586"/>
  <p:tag name="KSO_WM_TEMPLATE_ASSEMBLE_GROUPID" val="5fd0b3b11fa9d42129dd3586"/>
</p:tagLst>
</file>

<file path=ppt/tags/tag6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02_1*f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9b1494b9c1f0470cb43b99373a259d7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64253fdcd1e4e5b8cfe3ac1af3278e9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5fd0b3b11fa9d42129dd3586"/>
  <p:tag name="KSO_WM_TEMPLATE_ASSEMBLE_GROUPID" val="5fd0b3b11fa9d42129dd3586"/>
</p:tagLst>
</file>

<file path=ppt/tags/tag69.xml><?xml version="1.0" encoding="utf-8"?>
<p:tagLst xmlns:p="http://schemas.openxmlformats.org/presentationml/2006/main">
  <p:tag name="KSO_WM_SLIDE_ID" val="diagram2021580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84"/>
  <p:tag name="KSO_WM_SLIDE_POSITION" val="0*0"/>
  <p:tag name="KSO_WM_TAG_VERSION" val="1.0"/>
  <p:tag name="KSO_WM_BEAUTIFY_FLAG" val="#wm#"/>
  <p:tag name="KSO_WM_TEMPLATE_CATEGORY" val="diagram"/>
  <p:tag name="KSO_WM_TEMPLATE_INDEX" val="20215802"/>
  <p:tag name="KSO_WM_SLIDE_LAYOUT" val="a_f"/>
  <p:tag name="KSO_WM_SLIDE_LAYOUT_CNT" val="1_1"/>
  <p:tag name="KSO_WM_SLIDE_LAYOUT_INFO" val="{&quot;id&quot;:&quot;2020-12-09T19:23:29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9:23:29&quot;,&quot;margin&quot;:{&quot;bottom&quot;:0.42300000786781311,&quot;left&quot;:1.2699999809265137,&quot;right&quot;:1.2699999809265137,&quot;top&quot;:0.42300000786781311},&quot;type&quot;:0},{&quot;id&quot;:&quot;2020-12-09T19:23:29&quot;,&quot;margin&quot;:{&quot;bottom&quot;:1.6940000057220459,&quot;left&quot;:1.6929999589920044,&quot;right&quot;:1.6929999589920044,&quot;top&quot;:1.6929999589920044}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78e478fb0c58a940c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aae3729e0a0d44488f1a088171be5691&quot;,&quot;fill_align&quot;:&quot;cm&quot;,&quot;chip_types&quot;:[&quot;text&quot;,&quot;picture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d0b3b11fa9d42129dd3586"/>
  <p:tag name="KSO_WM_TEMPLATE_ASSEMBLE_GROUPID" val="5fd0b3b11fa9d42129dd358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176"/>
  <p:tag name="KSO_WM_UNIT_VALUE" val="159"/>
  <p:tag name="KSO_WM_TEMPLATE_ASSEMBLE_XID" val="5fd0b5641fa9d42129dd3891"/>
  <p:tag name="KSO_WM_TEMPLATE_ASSEMBLE_GROUPID" val="5fd0b5641fa9d42129dd389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176"/>
  <p:tag name="KSO_WM_UNIT_VALUE" val="159"/>
  <p:tag name="KSO_WM_TEMPLATE_ASSEMBLE_XID" val="5fd0b5641fa9d42129dd3891"/>
  <p:tag name="KSO_WM_TEMPLATE_ASSEMBLE_GROUPID" val="5fd0b5641fa9d42129dd389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2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DEC_AREA_ID" val="eecaab1af2d84db18573e06796819f2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5ee1ca4d6848d78f644aeb"/>
  <p:tag name="KSO_WM_CHIP_XID" val="5f5f3b9f8e478fb0c58a94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  <p:tag name="KSO_WM_TEMPLATE_ASSEMBLE_XID" val="5fd0b5641fa9d42129dd3891"/>
  <p:tag name="KSO_WM_TEMPLATE_ASSEMBLE_GROUPID" val="5fd0b5641fa9d42129dd389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3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51b3dd33cc3d4ae29b8ee893dc249079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5ee1ca4d6848d78f644aeb"/>
  <p:tag name="KSO_WM_CHIP_XID" val="5f5f3b9f8e478fb0c58a946b"/>
  <p:tag name="KSO_WM_UNIT_TEXT_FILL_FORE_SCHEMECOLOR_INDEX_BRIGHTNESS" val="0"/>
  <p:tag name="KSO_WM_UNIT_TEXT_FILL_FORE_SCHEMECOLOR_INDEX" val="2"/>
  <p:tag name="KSO_WM_UNIT_TEXT_FILL_TYPE" val="1"/>
  <p:tag name="KSO_WM_UNIT_VALUE" val="270"/>
  <p:tag name="KSO_WM_TEMPLATE_ASSEMBLE_XID" val="5fd0b5641fa9d42129dd3891"/>
  <p:tag name="KSO_WM_TEMPLATE_ASSEMBLE_GROUPID" val="5fd0b5641fa9d42129dd389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4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2"/>
  <p:tag name="KSO_WM_UNIT_DEC_AREA_ID" val="de23b87cd4034199b5df80585adaf91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9f8e478fb0c58a946b"/>
  <p:tag name="KSO_WM_UNIT_TEXT_FILL_FORE_SCHEMECOLOR_INDEX_BRIGHTNESS" val="0"/>
  <p:tag name="KSO_WM_UNIT_TEXT_FILL_FORE_SCHEMECOLOR_INDEX" val="2"/>
  <p:tag name="KSO_WM_UNIT_TEXT_FILL_TYPE" val="1"/>
  <p:tag name="KSO_WM_UNIT_VALUE" val="270"/>
  <p:tag name="KSO_WM_TEMPLATE_ASSEMBLE_XID" val="5fd0b5641fa9d42129dd3891"/>
  <p:tag name="KSO_WM_TEMPLATE_ASSEMBLE_GROUPID" val="5fd0b5641fa9d42129dd389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5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5"/>
  <p:tag name="KSO_WM_UNIT_BLOCK" val="0"/>
  <p:tag name="KSO_WM_UNIT_SM_LIMIT_TYPE" val="1"/>
  <p:tag name="KSO_WM_UNIT_DEC_AREA_ID" val="67868544197448ba81c599149f30a91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5ee1ca4d6848d78f644aeb"/>
  <p:tag name="KSO_WM_CHIP_XID" val="5f5f3b9f8e478fb0c58a94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  <p:tag name="KSO_WM_TEMPLATE_ASSEMBLE_XID" val="5fd0b5641fa9d42129dd3891"/>
  <p:tag name="KSO_WM_TEMPLATE_ASSEMBLE_GROUPID" val="5fd0b5641fa9d42129dd3891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02_1*a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21e83acb85448c9926dd697b299e3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38b61721cc04e11a950778a74f709e4"/>
  <p:tag name="KSO_WM_UNIT_TEXT_FILL_FORE_SCHEMECOLOR_INDEX_BRIGHTNESS" val="0"/>
  <p:tag name="KSO_WM_UNIT_TEXT_FILL_FORE_SCHEMECOLOR_INDEX" val="13"/>
  <p:tag name="KSO_WM_UNIT_TEXT_FILL_TYPE" val="1"/>
  <p:tag name="KSO_WM_TEMPLATE_ASSEMBLE_XID" val="5fd0b3b11fa9d42129dd3586"/>
  <p:tag name="KSO_WM_TEMPLATE_ASSEMBLE_GROUPID" val="5fd0b3b11fa9d42129dd3586"/>
</p:tagLst>
</file>

<file path=ppt/tags/tag76.xml><?xml version="1.0" encoding="utf-8"?>
<p:tagLst xmlns:p="http://schemas.openxmlformats.org/presentationml/2006/main">
  <p:tag name="KSO_WM_SLIDE_ID" val="diagram2021117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76"/>
  <p:tag name="KSO_WM_SLIDE_LAYOUT" val="a_h"/>
  <p:tag name="KSO_WM_SLIDE_LAYOUT_CNT" val="1_2"/>
  <p:tag name="KSO_WM_TEMPLATE_THUMBS_INDEX" val="1、4、7、12、13、14、15、16、17、18、20、24、25、28、33、36、40、43、44"/>
  <p:tag name="KSO_WM_SLIDE_SIZE" val="719.954*186.951"/>
  <p:tag name="KSO_WM_SLIDE_POSITION" val="120.001*233.052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tru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e317b3bbdd4d435c8813121fd1390a24&quot;,&quot;fill_align&quot;:&quot;cm&quot;,&quot;chip_types&quot;:[&quot;text&quot;]},{&quot;text_align&quot;:&quot;lm&quot;,&quot;text_direction&quot;:&quot;horizontal&quot;,&quot;support_big_font&quot;:false,&quot;fill_id&quot;:&quot;5072cf295aa548b892af0f6d4a3dd3a3&quot;,&quot;fill_align&quot;:&quot;cm&quot;,&quot;chip_types&quot;:[&quot;text&quot;]}]]"/>
  <p:tag name="KSO_WM_CHIP_XID" val="5f5f3b9f8e478fb0c58a946b"/>
  <p:tag name="KSO_WM_SLIDE_LAYOUT_INFO" val="{&quot;id&quot;:&quot;2020-12-09T19:30:44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9:30:44&quot;,&quot;margin&quot;:{&quot;bottom&quot;:0.44999998807907104,&quot;left&quot;:1.2699999809265137,&quot;right&quot;:1.2699999809265137,&quot;top&quot;:0.42300000786781311},&quot;type&quot;:0},{&quot;id&quot;:&quot;2020-12-09T19:30:44&quot;,&quot;maxSize&quot;:{&quot;size1&quot;:48.799999999999997},&quot;minSize&quot;:{&quot;size1&quot;:48.799999999999997},&quot;normalSize&quot;:{&quot;size1&quot;:48.799999999999997},&quot;subLayout&quot;:[{&quot;id&quot;:&quot;2020-12-09T19:30:44&quot;,&quot;margin&quot;:{&quot;bottom&quot;:0.84700000286102295,&quot;left&quot;:4.2329998016357422,&quot;right&quot;:4.2329998016357422,&quot;top&quot;:3.809999942779541},&quot;maxSize&quot;:{&quot;size1&quot;:84.307730030832161},&quot;minSize&quot;:{&quot;size1&quot;:68.407730030832155},&quot;normalSize&quot;:{&quot;size1&quot;:68.407730030832155},&quot;subLayout&quot;:[{&quot;id&quot;:&quot;2020-12-09T19:30:44&quot;,&quot;margin&quot;:{&quot;bottom&quot;:0.046929791569709778,&quot;left&quot;:4.2329998016357422,&quot;right&quot;:4.2329998016357422,&quot;top&quot;:3.809999942779541},&quot;type&quot;:0},{&quot;id&quot;:&quot;2020-12-09T19:30:44&quot;,&quot;margin&quot;:{&quot;bottom&quot;:0.84700000286102295,&quot;left&quot;:4.2329998016357422,&quot;right&quot;:4.2329998016357422,&quot;top&quot;:0.14886198937892914},&quot;type&quot;:0}],&quot;type&quot;:0},{&quot;id&quot;:&quot;2020-12-09T19:30:44&quot;,&quot;margin&quot;:{&quot;bottom&quot;:3.809999942779541,&quot;left&quot;:4.2329998016357422,&quot;right&quot;:4.2329998016357422,&quot;top&quot;:1.2699999809265137},&quot;maxSize&quot;:{&quot;size1&quot;:51.018717188703455},&quot;minSize&quot;:{&quot;size1&quot;:35.118717188703449},&quot;normalSize&quot;:{&quot;size1&quot;:35.118717188703449},&quot;subLayout&quot;:[{&quot;id&quot;:&quot;2020-12-09T19:30:44&quot;,&quot;margin&quot;:{&quot;bottom&quot;:0.046929523348808289,&quot;left&quot;:4.2329998016357422,&quot;right&quot;:4.2329998016357422,&quot;top&quot;:1.2699999809265137},&quot;type&quot;:0},{&quot;id&quot;:&quot;2020-12-09T19:30:44&quot;,&quot;margin&quot;:{&quot;bottom&quot;:3.809999942779541,&quot;left&quot;:4.2329998016357422,&quot;right&quot;:4.2329998016357422,&quot;top&quot;:0.14886172115802765},&quot;type&quot;:0}],&quot;type&quot;:0}],&quot;type&quot;:0}],&quot;type&quot;:0}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SLIDE_SAME_FONT_SIZE" val="1"/>
  <p:tag name="KSO_WM_TEMPLATE_ASSEMBLE_XID" val="5fd0b5641fa9d42129dd3891"/>
  <p:tag name="KSO_WM_TEMPLATE_ASSEMBLE_GROUPID" val="5fd0b5641fa9d42129dd3891"/>
</p:tagLst>
</file>

<file path=ppt/tags/tag77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862_15*a*1"/>
  <p:tag name="KSO_WM_TEMPLATE_CATEGORY" val="custom"/>
  <p:tag name="KSO_WM_TEMPLATE_INDEX" val="20201862"/>
  <p:tag name="KSO_WM_UNIT_LAYERLEVEL" val="1"/>
  <p:tag name="KSO_WM_TAG_VERSION" val="1.0"/>
  <p:tag name="KSO_WM_BEAUTIFY_FLAG" val="#wm#"/>
  <p:tag name="KSO_WM_UNIT_PRESET_TEXT" val="感谢观看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862_15*d*1"/>
  <p:tag name="KSO_WM_UNIT_LAYERLEVEL" val="1"/>
  <p:tag name="KSO_WM_TAG_VERSION" val="1.0"/>
  <p:tag name="KSO_WM_BEAUTIFY_FLAG" val="#wm#"/>
  <p:tag name="KSO_WM_UNIT_VALUE" val="747*747"/>
  <p:tag name="KSO_WM_UNIT_TYPE" val="d"/>
  <p:tag name="KSO_WM_UNIT_INDEX" val="1"/>
  <p:tag name="KSO_WM_TEMPLATE_CATEGORY" val="custom"/>
  <p:tag name="KSO_WM_TEMPLATE_INDEX" val="20201862"/>
  <p:tag name="KSO_WM_UNIT_SUPPORT_UNIT_TYPE" val="[&quot;d&quot;]"/>
  <p:tag name="KSO_WM_UNIT_LINE_FORE_SCHEMECOLOR_INDEX_BRIGHTNESS" val="0"/>
  <p:tag name="KSO_WM_UNIT_LINE_FORE_SCHEMECOLOR_INDEX" val="14"/>
  <p:tag name="KSO_WM_UNIT_LINE_FILL_TYPE" val="2"/>
</p:tagLst>
</file>

<file path=ppt/tags/tag79.xml><?xml version="1.0" encoding="utf-8"?>
<p:tagLst xmlns:p="http://schemas.openxmlformats.org/presentationml/2006/main">
  <p:tag name="KSO_WM_SLIDE_ID" val="custom20201862_15"/>
  <p:tag name="KSO_WM_TEMPLATE_SUBCATEGORY" val="0"/>
  <p:tag name="KSO_WM_SLIDE_TYPE" val="endPage"/>
  <p:tag name="KSO_WM_SLIDE_SUBTYPE" val="pic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862"/>
  <p:tag name="KSO_WM_SLIDE_LAYOUT" val="a_b_d"/>
  <p:tag name="KSO_WM_SLIDE_LAYOUT_CNT" val="1_1_1"/>
  <p:tag name="KSO_WM_TEMPLATE_MASTER_TYPE" val="1"/>
  <p:tag name="KSO_WM_TEMPLATE_COLOR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2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DEC_AREA_ID" val="eecaab1af2d84db18573e06796819f2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5ee1ca4d6848d78f644aeb"/>
  <p:tag name="KSO_WM_CHIP_XID" val="5f5f3b9f8e478fb0c58a94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  <p:tag name="KSO_WM_TEMPLATE_ASSEMBLE_XID" val="5fd0b5641fa9d42129dd3891"/>
  <p:tag name="KSO_WM_TEMPLATE_ASSEMBLE_GROUPID" val="5fd0b5641fa9d42129dd389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76_1*i*3"/>
  <p:tag name="KSO_WM_TEMPLATE_CATEGORY" val="diagram"/>
  <p:tag name="KSO_WM_TEMPLATE_INDEX" val="20211176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51b3dd33cc3d4ae29b8ee893dc249079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5ee1ca4d6848d78f644aeb"/>
  <p:tag name="KSO_WM_CHIP_XID" val="5f5f3b9f8e478fb0c58a946b"/>
  <p:tag name="KSO_WM_UNIT_TEXT_FILL_FORE_SCHEMECOLOR_INDEX_BRIGHTNESS" val="0"/>
  <p:tag name="KSO_WM_UNIT_TEXT_FILL_FORE_SCHEMECOLOR_INDEX" val="2"/>
  <p:tag name="KSO_WM_UNIT_TEXT_FILL_TYPE" val="1"/>
  <p:tag name="KSO_WM_UNIT_VALUE" val="270"/>
  <p:tag name="KSO_WM_TEMPLATE_ASSEMBLE_XID" val="5fd0b5641fa9d42129dd3891"/>
  <p:tag name="KSO_WM_TEMPLATE_ASSEMBLE_GROUPID" val="5fd0b5641fa9d42129dd3891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F6E"/>
      </a:accent1>
      <a:accent2>
        <a:srgbClr val="FA781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F6E"/>
      </a:accent1>
      <a:accent2>
        <a:srgbClr val="FA781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演示</Application>
  <PresentationFormat>宽屏</PresentationFormat>
  <Paragraphs>206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思源黑体</vt:lpstr>
      <vt:lpstr>SimHei</vt:lpstr>
      <vt:lpstr>思源黑体 CN Heavy</vt:lpstr>
      <vt:lpstr>Microsoft YaHei</vt:lpstr>
      <vt:lpstr>Source Han Sans SC</vt:lpstr>
      <vt:lpstr>方正黑体简体</vt:lpstr>
      <vt:lpstr>阿里巴巴普惠体 M</vt:lpstr>
      <vt:lpstr>Segoe UI</vt:lpstr>
      <vt:lpstr>Wingdings</vt:lpstr>
      <vt:lpstr>汉仪旗黑-85S</vt:lpstr>
      <vt:lpstr>DengXian</vt:lpstr>
      <vt:lpstr>Arial Unicode MS</vt:lpstr>
      <vt:lpstr>DengXian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Oldcastle</cp:lastModifiedBy>
  <cp:revision>14</cp:revision>
  <dcterms:created xsi:type="dcterms:W3CDTF">2020-12-16T07:00:00Z</dcterms:created>
  <dcterms:modified xsi:type="dcterms:W3CDTF">2021-01-08T05:41:04Z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