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元素精灵</a:t>
            </a:r>
            <a:r>
              <a:rPr lang="en-US" altLang="zh-CN" dirty="0" smtClean="0"/>
              <a:t>》H5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简单易点团队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游戏世界里存在很多自然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火、水、土、风基础元素和神秘的高阶元素</a:t>
            </a:r>
            <a:endParaRPr lang="en-US" altLang="zh-CN" dirty="0"/>
          </a:p>
          <a:p>
            <a:r>
              <a:rPr lang="zh-CN" altLang="en-US" dirty="0" smtClean="0"/>
              <a:t>一些元素逐渐产生生命和智慧变成</a:t>
            </a:r>
            <a:r>
              <a:rPr lang="zh-CN" altLang="en-US" dirty="0" smtClean="0"/>
              <a:t>元素</a:t>
            </a:r>
            <a:r>
              <a:rPr lang="zh-CN" altLang="en-US" dirty="0" smtClean="0"/>
              <a:t>精灵</a:t>
            </a:r>
            <a:endParaRPr lang="en-US" altLang="zh-CN" dirty="0" smtClean="0"/>
          </a:p>
          <a:p>
            <a:r>
              <a:rPr lang="zh-CN" altLang="en-US" dirty="0" smtClean="0"/>
              <a:t>元素精灵们发现元素之间的融合可以产生魔法</a:t>
            </a:r>
            <a:endParaRPr lang="en-US" altLang="zh-CN" dirty="0" smtClean="0"/>
          </a:p>
          <a:p>
            <a:r>
              <a:rPr lang="zh-CN" altLang="en-US" dirty="0" smtClean="0"/>
              <a:t>元素</a:t>
            </a:r>
            <a:r>
              <a:rPr lang="zh-CN" altLang="en-US" dirty="0" smtClean="0"/>
              <a:t>精灵之间会冲突和矛盾</a:t>
            </a:r>
            <a:endParaRPr lang="en-US" altLang="zh-CN" dirty="0" smtClean="0"/>
          </a:p>
          <a:p>
            <a:r>
              <a:rPr lang="zh-CN" altLang="en-US" dirty="0" smtClean="0"/>
              <a:t>他们会使用魔法来决一胜负</a:t>
            </a:r>
            <a:endParaRPr lang="en-US" altLang="zh-CN" dirty="0" smtClean="0"/>
          </a:p>
          <a:p>
            <a:r>
              <a:rPr lang="zh-CN" altLang="en-US" dirty="0"/>
              <a:t>玩家扮演着</a:t>
            </a:r>
            <a:r>
              <a:rPr lang="zh-CN" altLang="en-US" dirty="0" smtClean="0"/>
              <a:t>这些智慧的喜爱魔法的元素</a:t>
            </a:r>
            <a:r>
              <a:rPr lang="zh-CN" altLang="en-US" dirty="0"/>
              <a:t>精灵们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游戏世界</a:t>
            </a:r>
            <a:r>
              <a:rPr lang="en-US" altLang="zh-CN" dirty="0" smtClean="0"/>
              <a:t>-</a:t>
            </a:r>
            <a:r>
              <a:rPr lang="zh-CN" altLang="en-US" dirty="0" smtClean="0"/>
              <a:t>元素与魔法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自然</a:t>
            </a:r>
            <a:r>
              <a:rPr lang="zh-CN" altLang="en-US" dirty="0" smtClean="0"/>
              <a:t>元素和元素精灵有等级属性</a:t>
            </a:r>
            <a:endParaRPr lang="en-US" altLang="zh-CN" dirty="0" smtClean="0"/>
          </a:p>
          <a:p>
            <a:r>
              <a:rPr lang="zh-CN" altLang="en-US" dirty="0"/>
              <a:t>自然元素以个为</a:t>
            </a:r>
            <a:r>
              <a:rPr lang="zh-CN" altLang="en-US" dirty="0" smtClean="0"/>
              <a:t>单位，任意</a:t>
            </a:r>
            <a:r>
              <a:rPr lang="zh-CN" altLang="en-US" dirty="0" smtClean="0"/>
              <a:t>三</a:t>
            </a:r>
            <a:r>
              <a:rPr lang="zh-CN" altLang="en-US" dirty="0" smtClean="0"/>
              <a:t>个元素融合便</a:t>
            </a:r>
            <a:r>
              <a:rPr lang="zh-CN" altLang="en-US" dirty="0" smtClean="0"/>
              <a:t>可产生一</a:t>
            </a:r>
            <a:r>
              <a:rPr lang="zh-CN" altLang="en-US" dirty="0" smtClean="0"/>
              <a:t>种</a:t>
            </a:r>
            <a:r>
              <a:rPr lang="zh-CN" altLang="en-US" dirty="0"/>
              <a:t>魔法，释放魔法会消耗融合的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 smtClean="0"/>
              <a:t>种元素</a:t>
            </a:r>
            <a:r>
              <a:rPr lang="zh-CN" altLang="en-US" dirty="0" smtClean="0"/>
              <a:t>精灵都拥有一个自身属性元素</a:t>
            </a:r>
            <a:r>
              <a:rPr lang="zh-CN" altLang="en-US" dirty="0" smtClean="0"/>
              <a:t>魔法</a:t>
            </a:r>
            <a:r>
              <a:rPr lang="zh-CN" altLang="en-US" dirty="0" smtClean="0"/>
              <a:t>，只需要一</a:t>
            </a:r>
            <a:r>
              <a:rPr lang="zh-CN" altLang="en-US" dirty="0" smtClean="0"/>
              <a:t>个自身属性元素即可</a:t>
            </a:r>
            <a:r>
              <a:rPr lang="zh-CN" altLang="en-US" dirty="0" smtClean="0"/>
              <a:t>释放</a:t>
            </a:r>
            <a:endParaRPr lang="en-US" altLang="zh-CN" dirty="0" smtClean="0"/>
          </a:p>
          <a:p>
            <a:r>
              <a:rPr lang="zh-CN" altLang="en-US" dirty="0" smtClean="0"/>
              <a:t>每种元素精灵只能融合包含自身属性元素的魔法</a:t>
            </a:r>
            <a:endParaRPr lang="en-US" altLang="zh-CN" dirty="0"/>
          </a:p>
          <a:p>
            <a:r>
              <a:rPr lang="zh-CN" altLang="en-US" dirty="0"/>
              <a:t>魔法的效果</a:t>
            </a:r>
            <a:r>
              <a:rPr lang="zh-CN" altLang="en-US" dirty="0" smtClean="0"/>
              <a:t>随着消耗元素</a:t>
            </a:r>
            <a:r>
              <a:rPr lang="zh-CN" altLang="en-US" dirty="0"/>
              <a:t>的等级增加而变</a:t>
            </a:r>
            <a:r>
              <a:rPr lang="zh-CN" altLang="en-US" dirty="0" smtClean="0"/>
              <a:t>强</a:t>
            </a:r>
            <a:endParaRPr lang="en-US" altLang="zh-CN" dirty="0" smtClean="0"/>
          </a:p>
          <a:p>
            <a:r>
              <a:rPr lang="zh-CN" altLang="en-US" dirty="0" smtClean="0"/>
              <a:t>魔法可以</a:t>
            </a:r>
            <a:r>
              <a:rPr lang="zh-CN" altLang="en-US" dirty="0" smtClean="0"/>
              <a:t>通过不断使用和</a:t>
            </a:r>
            <a:r>
              <a:rPr lang="zh-CN" altLang="en-US" dirty="0" smtClean="0"/>
              <a:t>练习进</a:t>
            </a:r>
            <a:r>
              <a:rPr lang="zh-CN" altLang="en-US" dirty="0" smtClean="0"/>
              <a:t>阶，从而大幅增强魔法效果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游戏世界</a:t>
            </a:r>
            <a:r>
              <a:rPr lang="en-US" altLang="zh-CN" dirty="0" smtClean="0"/>
              <a:t>-</a:t>
            </a:r>
            <a:r>
              <a:rPr lang="zh-CN" altLang="en-US" dirty="0" smtClean="0"/>
              <a:t>玩家视角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玩家进入游戏后会</a:t>
            </a:r>
            <a:r>
              <a:rPr lang="zh-CN" altLang="en-US" dirty="0" smtClean="0"/>
              <a:t>选择扮演一</a:t>
            </a:r>
            <a:r>
              <a:rPr lang="zh-CN" altLang="en-US" dirty="0" smtClean="0"/>
              <a:t>种元素</a:t>
            </a:r>
            <a:r>
              <a:rPr lang="zh-CN" altLang="en-US" dirty="0" smtClean="0"/>
              <a:t>精灵</a:t>
            </a:r>
            <a:endParaRPr lang="en-US" altLang="zh-CN" dirty="0" smtClean="0"/>
          </a:p>
          <a:p>
            <a:r>
              <a:rPr lang="zh-CN" altLang="en-US" dirty="0"/>
              <a:t>首次</a:t>
            </a:r>
            <a:r>
              <a:rPr lang="zh-CN" altLang="en-US" dirty="0" smtClean="0"/>
              <a:t>开放火、水、土三种元素精灵</a:t>
            </a:r>
            <a:endParaRPr lang="en-US" altLang="zh-CN" dirty="0" smtClean="0"/>
          </a:p>
          <a:p>
            <a:r>
              <a:rPr lang="zh-CN" altLang="en-US" dirty="0" smtClean="0"/>
              <a:t>战斗前</a:t>
            </a:r>
            <a:r>
              <a:rPr lang="zh-CN" altLang="en-US" dirty="0" smtClean="0"/>
              <a:t>选择预备使用的魔法</a:t>
            </a:r>
            <a:endParaRPr lang="en-US" altLang="zh-CN" dirty="0" smtClean="0"/>
          </a:p>
          <a:p>
            <a:r>
              <a:rPr lang="zh-CN" altLang="en-US" dirty="0" smtClean="0"/>
              <a:t>可以选择组队邀请其他</a:t>
            </a:r>
            <a:r>
              <a:rPr lang="zh-CN" altLang="en-US" dirty="0" smtClean="0"/>
              <a:t>玩家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或者单独行动</a:t>
            </a:r>
            <a:endParaRPr lang="en-US" altLang="zh-CN" dirty="0" smtClean="0"/>
          </a:p>
          <a:p>
            <a:r>
              <a:rPr lang="zh-CN" altLang="en-US" dirty="0" smtClean="0"/>
              <a:t>通过服务器匹配进入战场开始战斗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游戏世界</a:t>
            </a:r>
            <a:r>
              <a:rPr lang="en-US" altLang="zh-CN" dirty="0" smtClean="0"/>
              <a:t>-</a:t>
            </a:r>
            <a:r>
              <a:rPr lang="zh-CN" altLang="en-US" dirty="0" smtClean="0"/>
              <a:t>核心</a:t>
            </a:r>
            <a:r>
              <a:rPr lang="zh-CN" altLang="en-US" dirty="0"/>
              <a:t>玩法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元素精灵们会出现在一个封闭地形的场景中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玩家控制精灵们移动和释放魔法技能，视角为俯视，有视野范围控制</a:t>
            </a:r>
            <a:endParaRPr lang="en-US" altLang="zh-CN" dirty="0" smtClean="0"/>
          </a:p>
          <a:p>
            <a:r>
              <a:rPr lang="zh-CN" altLang="en-US" dirty="0" smtClean="0"/>
              <a:t>精灵通过收集场景中的元素来释放魔法，被击败会掉落尚未消耗的元素</a:t>
            </a:r>
            <a:endParaRPr lang="en-US" altLang="zh-CN" dirty="0" smtClean="0"/>
          </a:p>
          <a:p>
            <a:r>
              <a:rPr lang="zh-CN" altLang="en-US" dirty="0" smtClean="0"/>
              <a:t>通过和友方元素精灵的配合击败敌方元素精灵</a:t>
            </a:r>
            <a:endParaRPr lang="en-US" altLang="zh-CN" dirty="0" smtClean="0"/>
          </a:p>
          <a:p>
            <a:r>
              <a:rPr lang="zh-CN" altLang="en-US" dirty="0" smtClean="0"/>
              <a:t>最终生存下来的一方元素精灵将获得胜利</a:t>
            </a:r>
            <a:endParaRPr lang="en-US" altLang="zh-CN" dirty="0" smtClean="0"/>
          </a:p>
          <a:p>
            <a:r>
              <a:rPr lang="zh-CN" altLang="en-US" dirty="0" smtClean="0"/>
              <a:t>战斗结束后会获得资源来升级和练习魔法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战斗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进入战斗后</a:t>
            </a:r>
            <a:r>
              <a:rPr lang="zh-CN" altLang="en-US" dirty="0" smtClean="0"/>
              <a:t>组队</a:t>
            </a:r>
            <a:r>
              <a:rPr lang="zh-CN" altLang="en-US" dirty="0" smtClean="0"/>
              <a:t>的精灵们</a:t>
            </a:r>
            <a:r>
              <a:rPr lang="zh-CN" altLang="en-US" dirty="0" smtClean="0"/>
              <a:t>会聚在一起，单独进入的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战斗开始后场景中会</a:t>
            </a:r>
            <a:r>
              <a:rPr lang="zh-CN" altLang="en-US" dirty="0" smtClean="0"/>
              <a:t>不断刷新各种属性的自然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元素精灵</a:t>
            </a:r>
            <a:r>
              <a:rPr lang="zh-CN" altLang="en-US" dirty="0" smtClean="0"/>
              <a:t>每隔一段时间会凝练出一个</a:t>
            </a:r>
            <a:r>
              <a:rPr lang="zh-CN" altLang="en-US" dirty="0" smtClean="0"/>
              <a:t>自身</a:t>
            </a:r>
            <a:r>
              <a:rPr lang="zh-CN" altLang="en-US" dirty="0"/>
              <a:t>属性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 smtClean="0"/>
              <a:t>收集自然元素以释放满足魔法释放条件时，魔法技能会亮起，可以释放魔法并消耗自然元素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战斗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玩家</a:t>
            </a:r>
            <a:r>
              <a:rPr lang="zh-CN" altLang="en-US" dirty="0"/>
              <a:t>通过模拟摇杆控制精灵移动来收集元素或者躲闪指向性魔法</a:t>
            </a:r>
            <a:endParaRPr lang="en-US" altLang="zh-CN" dirty="0"/>
          </a:p>
          <a:p>
            <a:r>
              <a:rPr lang="zh-CN" altLang="en-US" dirty="0"/>
              <a:t>玩家通过手指滑动或点击屏幕来选择技能释放方向或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元素精灵们可以通过合体来获得短时间的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强化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场景有地形障碍设计，某些弹道魔法将无法穿越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障碍</a:t>
            </a:r>
            <a:endParaRPr lang="en-US" altLang="zh-CN" dirty="0"/>
          </a:p>
          <a:p>
            <a:r>
              <a:rPr lang="zh-CN" altLang="en-US" dirty="0"/>
              <a:t>元素精灵有生命值，收到魔法伤害会降低，到</a:t>
            </a:r>
            <a:r>
              <a:rPr lang="en-US" altLang="zh-CN" dirty="0"/>
              <a:t>0</a:t>
            </a:r>
            <a:r>
              <a:rPr lang="zh-CN" altLang="en-US" dirty="0"/>
              <a:t>就会被放逐，离开战场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73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UI-</a:t>
            </a:r>
            <a:r>
              <a:rPr lang="zh-CN" altLang="en-US" dirty="0" smtClean="0"/>
              <a:t>主场景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156</TotalTime>
  <Words>349</Words>
  <Application>Microsoft Office PowerPoint</Application>
  <PresentationFormat>全屏显示(4:3)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视点</vt:lpstr>
      <vt:lpstr>《元素精灵》H5游戏</vt:lpstr>
      <vt:lpstr>游戏主题</vt:lpstr>
      <vt:lpstr>游戏世界-元素与魔法</vt:lpstr>
      <vt:lpstr>游戏世界-玩家视角</vt:lpstr>
      <vt:lpstr>游戏世界-核心玩法</vt:lpstr>
      <vt:lpstr>战斗机制-1</vt:lpstr>
      <vt:lpstr>战斗机制-2</vt:lpstr>
      <vt:lpstr>UI-主场景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my_k</dc:creator>
  <cp:lastModifiedBy>admin</cp:lastModifiedBy>
  <cp:revision>18</cp:revision>
  <dcterms:created xsi:type="dcterms:W3CDTF">2017-11-09T16:05:02Z</dcterms:created>
  <dcterms:modified xsi:type="dcterms:W3CDTF">2017-11-10T05:30:27Z</dcterms:modified>
</cp:coreProperties>
</file>