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7B7"/>
    <a:srgbClr val="F2C8CA"/>
    <a:srgbClr val="ECBF9B"/>
    <a:srgbClr val="C8C5F1"/>
    <a:srgbClr val="9976E8"/>
    <a:srgbClr val="FEDF9C"/>
    <a:srgbClr val="E96F8A"/>
    <a:srgbClr val="A9B5FF"/>
    <a:srgbClr val="F2EB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howGuides="1">
      <p:cViewPr>
        <p:scale>
          <a:sx n="116" d="100"/>
          <a:sy n="116" d="100"/>
        </p:scale>
        <p:origin x="1032" y="9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E929-62C1-AB8E-94A4-F8E3AC073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A9C25-9AB7-922B-5841-D8DD81A9B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A4EEB-66AD-A369-D904-9564C4C5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2908-7631-FE42-824A-0BD623483801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A0A94-FD26-1233-27CA-81265B9C5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5546B-271C-4EF6-DF3C-88189774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3AE4-77AC-E346-A9DB-B90D2369C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0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4D4D2-B8D3-0F07-D482-8F58EC66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9CCFF-D315-7048-972D-AFC6E58F7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E8DC5-C800-12D2-71B6-F607AB2E9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2908-7631-FE42-824A-0BD623483801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4F906-8FFC-5353-26CA-9A3A8310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4B92E-5DD5-E773-6C74-744949A0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3AE4-77AC-E346-A9DB-B90D2369C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6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0FCE78-B253-5ECA-31F6-F0E23DE16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1E276-F4F2-83E6-007A-326E2B809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4E730-7E58-59F8-85CB-382FF4D3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2908-7631-FE42-824A-0BD623483801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10CEC-E2C1-E0E7-A4D8-14C5432D0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DA621-5786-F6AA-C027-1BB504321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3AE4-77AC-E346-A9DB-B90D2369C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2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1574D-94B2-8628-812C-FF33EF918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802CD-E58E-53B8-A61A-A2180A727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FE6AE-E327-5340-286D-C4FA3FD0F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2908-7631-FE42-824A-0BD623483801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7EBE9-609D-E5C4-8D9F-102C0B34E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6C987-3353-5D93-EF90-CDBD7E98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3AE4-77AC-E346-A9DB-B90D2369C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8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761A-8980-C84E-0424-5EE39B128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A4644-FB4E-D623-8CA2-202698F56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7E2D0-60AF-04D4-A968-A8F0872E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2908-7631-FE42-824A-0BD623483801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C1CF3-5A28-840C-A88A-2846234E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6C03D-0AE9-6571-C25C-4D3F56393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3AE4-77AC-E346-A9DB-B90D2369C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1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2A3C7-5793-2392-51BB-4951DFC04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29D27-669F-690F-E787-43A281D82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2E3C9-8E38-459E-AF1A-348BCF489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B24BD-D5AA-F8B2-2410-06B59D21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2908-7631-FE42-824A-0BD623483801}" type="datetimeFigureOut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19F4F-FA1A-70E0-620A-E2B12868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ED357-DB0C-47A8-F941-5F68E799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3AE4-77AC-E346-A9DB-B90D2369C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9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12948-6F99-0961-2B6E-63C92F0A3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B7856-D4CD-45DE-7DAE-E7E8D16A0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E5D26-4EA4-B929-918E-727C4A046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9E9362-3E50-3962-95B4-3254CDE45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0BA63-3103-917D-F7D3-4DEBECFE0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6C1CC1-04B6-B214-ADD2-B9630772E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2908-7631-FE42-824A-0BD623483801}" type="datetimeFigureOut">
              <a:rPr lang="en-US" smtClean="0"/>
              <a:t>5/12/25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3E02D3-5D8E-9923-103F-FB2084E1F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71BC4E-0C5B-B05B-339F-D177F3620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3AE4-77AC-E346-A9DB-B90D2369C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7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3DBB-ACB7-6EBD-471C-02B4D5B3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7D71A3-EEA7-753E-1FE3-28FDFF985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2908-7631-FE42-824A-0BD623483801}" type="datetimeFigureOut">
              <a:rPr lang="en-US" smtClean="0"/>
              <a:t>5/12/25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43303A-E7CA-01EE-022F-FC0EADAC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5C8D20-59B6-D2D1-60F3-6A89AE7D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3AE4-77AC-E346-A9DB-B90D2369C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0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B98D4F-2858-D8B2-CD44-B21B9652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2908-7631-FE42-824A-0BD623483801}" type="datetimeFigureOut">
              <a:rPr lang="en-US" smtClean="0"/>
              <a:t>5/12/25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2DD53D-BA76-CB3B-E5D8-222FC537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39A0A-1522-D54A-25F7-B0093151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3AE4-77AC-E346-A9DB-B90D2369C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9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37301-E413-DEE5-FB44-532E84841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0736F-DA83-1916-7CBF-93182A625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C8152-F1BD-0D80-01AC-BA36A92B1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8C88B-FBB1-373C-B6E7-18C36C7E4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2908-7631-FE42-824A-0BD623483801}" type="datetimeFigureOut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4CD4E-8B21-7F69-9DDF-1650970B8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B25C1-E120-901E-466C-05438EB67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3AE4-77AC-E346-A9DB-B90D2369C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2FC2-A04F-B2DD-7595-DBABE92C2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E36C8B-C8B8-2E3B-4027-660518C85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3EC4D-22F6-EB9B-C5C3-C4F834C5E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AE780-4222-1767-D357-AE41BE26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2908-7631-FE42-824A-0BD623483801}" type="datetimeFigureOut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E9C08-F17E-2344-C872-C3203CF99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F3816-B508-C964-D245-75004BB61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3AE4-77AC-E346-A9DB-B90D2369C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5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CB8ECA-E956-72C7-BCA7-9E56CA590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C162D-B475-D1D5-A28A-19EA58E3B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E615C-35FB-6F21-B507-E27C7F37F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BC2908-7631-FE42-824A-0BD623483801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F9649-F68D-8238-002E-04109BDA40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EAD76-614C-7CE6-6DB6-7E0D81A2E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C33AE4-77AC-E346-A9DB-B90D2369C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0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9A6858E0-0D76-C9E5-CFBA-7D42AB54D987}"/>
              </a:ext>
            </a:extLst>
          </p:cNvPr>
          <p:cNvCxnSpPr>
            <a:stCxn id="60" idx="0"/>
            <a:endCxn id="72" idx="2"/>
          </p:cNvCxnSpPr>
          <p:nvPr/>
        </p:nvCxnSpPr>
        <p:spPr>
          <a:xfrm flipV="1">
            <a:off x="5790345" y="3070462"/>
            <a:ext cx="1366033" cy="226844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B491439C-738D-62DA-132E-E53CE8D77828}"/>
              </a:ext>
            </a:extLst>
          </p:cNvPr>
          <p:cNvCxnSpPr>
            <a:stCxn id="43" idx="0"/>
            <a:endCxn id="68" idx="2"/>
          </p:cNvCxnSpPr>
          <p:nvPr/>
        </p:nvCxnSpPr>
        <p:spPr>
          <a:xfrm flipV="1">
            <a:off x="5369972" y="2501051"/>
            <a:ext cx="1786406" cy="222679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ED9722E-5DF2-77AE-D42F-9CCAC21ED7C2}"/>
              </a:ext>
            </a:extLst>
          </p:cNvPr>
          <p:cNvCxnSpPr>
            <a:cxnSpLocks/>
            <a:stCxn id="44" idx="0"/>
            <a:endCxn id="69" idx="2"/>
          </p:cNvCxnSpPr>
          <p:nvPr/>
        </p:nvCxnSpPr>
        <p:spPr>
          <a:xfrm flipV="1">
            <a:off x="5369972" y="2692243"/>
            <a:ext cx="1786406" cy="222679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E0F5958-BA11-9030-4D0B-103D6C62B40C}"/>
              </a:ext>
            </a:extLst>
          </p:cNvPr>
          <p:cNvCxnSpPr>
            <a:stCxn id="42" idx="0"/>
            <a:endCxn id="67" idx="2"/>
          </p:cNvCxnSpPr>
          <p:nvPr/>
        </p:nvCxnSpPr>
        <p:spPr>
          <a:xfrm flipV="1">
            <a:off x="5369972" y="2309859"/>
            <a:ext cx="1786406" cy="222679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5717464-FD40-C896-4845-7CC5104AE346}"/>
              </a:ext>
            </a:extLst>
          </p:cNvPr>
          <p:cNvCxnSpPr>
            <a:stCxn id="45" idx="0"/>
            <a:endCxn id="70" idx="2"/>
          </p:cNvCxnSpPr>
          <p:nvPr/>
        </p:nvCxnSpPr>
        <p:spPr>
          <a:xfrm flipV="1">
            <a:off x="5369972" y="2883435"/>
            <a:ext cx="1786406" cy="222679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CC4B9C98-AD56-57E3-6FD0-797B4BCD0D10}"/>
              </a:ext>
            </a:extLst>
          </p:cNvPr>
          <p:cNvCxnSpPr>
            <a:stCxn id="57" idx="0"/>
            <a:endCxn id="68" idx="2"/>
          </p:cNvCxnSpPr>
          <p:nvPr/>
        </p:nvCxnSpPr>
        <p:spPr>
          <a:xfrm flipV="1">
            <a:off x="5790345" y="2501051"/>
            <a:ext cx="1366033" cy="222679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A05CA404-A7F4-E8A9-E24D-0A7D0295A323}"/>
              </a:ext>
            </a:extLst>
          </p:cNvPr>
          <p:cNvCxnSpPr>
            <a:stCxn id="58" idx="0"/>
            <a:endCxn id="69" idx="2"/>
          </p:cNvCxnSpPr>
          <p:nvPr/>
        </p:nvCxnSpPr>
        <p:spPr>
          <a:xfrm flipV="1">
            <a:off x="5790345" y="2692243"/>
            <a:ext cx="1366033" cy="222679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5814235D-29C6-E6C5-A133-4B98FADB0630}"/>
              </a:ext>
            </a:extLst>
          </p:cNvPr>
          <p:cNvCxnSpPr>
            <a:stCxn id="59" idx="0"/>
            <a:endCxn id="70" idx="2"/>
          </p:cNvCxnSpPr>
          <p:nvPr/>
        </p:nvCxnSpPr>
        <p:spPr>
          <a:xfrm flipV="1">
            <a:off x="5790345" y="2883435"/>
            <a:ext cx="1366033" cy="222679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20601E50-EAC3-82F6-0F92-67F888E5F607}"/>
              </a:ext>
            </a:extLst>
          </p:cNvPr>
          <p:cNvCxnSpPr>
            <a:cxnSpLocks/>
            <a:stCxn id="90" idx="0"/>
            <a:endCxn id="70" idx="2"/>
          </p:cNvCxnSpPr>
          <p:nvPr/>
        </p:nvCxnSpPr>
        <p:spPr>
          <a:xfrm flipV="1">
            <a:off x="6187702" y="2883435"/>
            <a:ext cx="968676" cy="230811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53C1828E-316E-7A67-F048-08A00ACD145C}"/>
              </a:ext>
            </a:extLst>
          </p:cNvPr>
          <p:cNvCxnSpPr>
            <a:cxnSpLocks/>
            <a:stCxn id="91" idx="0"/>
            <a:endCxn id="72" idx="2"/>
          </p:cNvCxnSpPr>
          <p:nvPr/>
        </p:nvCxnSpPr>
        <p:spPr>
          <a:xfrm flipV="1">
            <a:off x="6187702" y="3070462"/>
            <a:ext cx="968676" cy="234976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FC13EB0-8BC1-01E0-CC0F-A4F1B2D1EA10}"/>
              </a:ext>
            </a:extLst>
          </p:cNvPr>
          <p:cNvCxnSpPr>
            <a:cxnSpLocks/>
            <a:stCxn id="92" idx="0"/>
            <a:endCxn id="73" idx="2"/>
          </p:cNvCxnSpPr>
          <p:nvPr/>
        </p:nvCxnSpPr>
        <p:spPr>
          <a:xfrm flipV="1">
            <a:off x="6187702" y="3261654"/>
            <a:ext cx="968676" cy="234976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092DA2AA-DAF6-ABB6-7DC5-8DA4CF8AE399}"/>
              </a:ext>
            </a:extLst>
          </p:cNvPr>
          <p:cNvCxnSpPr>
            <a:cxnSpLocks/>
            <a:stCxn id="93" idx="0"/>
            <a:endCxn id="74" idx="2"/>
          </p:cNvCxnSpPr>
          <p:nvPr/>
        </p:nvCxnSpPr>
        <p:spPr>
          <a:xfrm flipV="1">
            <a:off x="6187702" y="3452846"/>
            <a:ext cx="968676" cy="234976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8CA61211-942F-3F18-2B75-A61F6E7792F8}"/>
              </a:ext>
            </a:extLst>
          </p:cNvPr>
          <p:cNvCxnSpPr>
            <a:cxnSpLocks/>
            <a:stCxn id="95" idx="0"/>
            <a:endCxn id="72" idx="2"/>
          </p:cNvCxnSpPr>
          <p:nvPr/>
        </p:nvCxnSpPr>
        <p:spPr>
          <a:xfrm flipV="1">
            <a:off x="6592621" y="3070462"/>
            <a:ext cx="563757" cy="213789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974287A-C355-7051-CB5D-D003F1F6B918}"/>
              </a:ext>
            </a:extLst>
          </p:cNvPr>
          <p:cNvCxnSpPr>
            <a:cxnSpLocks/>
            <a:stCxn id="96" idx="0"/>
            <a:endCxn id="73" idx="2"/>
          </p:cNvCxnSpPr>
          <p:nvPr/>
        </p:nvCxnSpPr>
        <p:spPr>
          <a:xfrm flipV="1">
            <a:off x="6592621" y="3261654"/>
            <a:ext cx="563757" cy="213789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0D22CFA-DCC0-FC5F-F479-F945FD6629FB}"/>
              </a:ext>
            </a:extLst>
          </p:cNvPr>
          <p:cNvCxnSpPr>
            <a:cxnSpLocks/>
            <a:stCxn id="97" idx="0"/>
            <a:endCxn id="74" idx="2"/>
          </p:cNvCxnSpPr>
          <p:nvPr/>
        </p:nvCxnSpPr>
        <p:spPr>
          <a:xfrm flipV="1">
            <a:off x="6592621" y="3452846"/>
            <a:ext cx="563757" cy="213789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B10DC21-43A8-A951-4BD7-AAC1791D2493}"/>
              </a:ext>
            </a:extLst>
          </p:cNvPr>
          <p:cNvCxnSpPr>
            <a:cxnSpLocks/>
            <a:stCxn id="98" idx="0"/>
            <a:endCxn id="75" idx="2"/>
          </p:cNvCxnSpPr>
          <p:nvPr/>
        </p:nvCxnSpPr>
        <p:spPr>
          <a:xfrm flipV="1">
            <a:off x="6592621" y="3644038"/>
            <a:ext cx="563757" cy="213789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AE0F83A9-B236-0AF9-07F5-9E49CF6E7985}"/>
              </a:ext>
            </a:extLst>
          </p:cNvPr>
          <p:cNvGrpSpPr/>
          <p:nvPr/>
        </p:nvGrpSpPr>
        <p:grpSpPr>
          <a:xfrm>
            <a:off x="515469" y="1406644"/>
            <a:ext cx="2037733" cy="3267262"/>
            <a:chOff x="15059560" y="5061739"/>
            <a:chExt cx="2857054" cy="49428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8CD6D95-E851-37F1-91A0-4B7E4FF0FBFB}"/>
                </a:ext>
              </a:extLst>
            </p:cNvPr>
            <p:cNvSpPr/>
            <p:nvPr/>
          </p:nvSpPr>
          <p:spPr>
            <a:xfrm>
              <a:off x="15279031" y="5399903"/>
              <a:ext cx="2548360" cy="460471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633CFD-03AC-3EBD-269B-F5474F91F3A3}"/>
                </a:ext>
              </a:extLst>
            </p:cNvPr>
            <p:cNvSpPr txBox="1"/>
            <p:nvPr/>
          </p:nvSpPr>
          <p:spPr>
            <a:xfrm>
              <a:off x="15254450" y="5061739"/>
              <a:ext cx="2662164" cy="395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/>
                <a:t>AlphaPulldown</a:t>
              </a:r>
              <a:endParaRPr lang="en-US" sz="105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A89A12A-4777-4FC0-86C5-A8E516448871}"/>
                </a:ext>
              </a:extLst>
            </p:cNvPr>
            <p:cNvSpPr/>
            <p:nvPr/>
          </p:nvSpPr>
          <p:spPr>
            <a:xfrm>
              <a:off x="15442734" y="5733969"/>
              <a:ext cx="1569919" cy="153743"/>
            </a:xfrm>
            <a:prstGeom prst="rect">
              <a:avLst/>
            </a:prstGeom>
            <a:solidFill>
              <a:srgbClr val="FAA7B7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755762-C871-8BFD-2350-179B08AC613A}"/>
                </a:ext>
              </a:extLst>
            </p:cNvPr>
            <p:cNvSpPr/>
            <p:nvPr/>
          </p:nvSpPr>
          <p:spPr>
            <a:xfrm>
              <a:off x="15422360" y="6246541"/>
              <a:ext cx="593714" cy="105335"/>
            </a:xfrm>
            <a:prstGeom prst="rect">
              <a:avLst/>
            </a:prstGeom>
            <a:solidFill>
              <a:srgbClr val="FB7A8E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AEF413B-3C34-E9D1-B846-DF84BCEF2575}"/>
                </a:ext>
              </a:extLst>
            </p:cNvPr>
            <p:cNvSpPr/>
            <p:nvPr/>
          </p:nvSpPr>
          <p:spPr>
            <a:xfrm>
              <a:off x="15422360" y="6518019"/>
              <a:ext cx="593714" cy="105335"/>
            </a:xfrm>
            <a:prstGeom prst="rect">
              <a:avLst/>
            </a:prstGeom>
            <a:solidFill>
              <a:srgbClr val="A9B5FF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7B6991-EABE-F973-096E-B2151C13781A}"/>
                </a:ext>
              </a:extLst>
            </p:cNvPr>
            <p:cNvSpPr/>
            <p:nvPr/>
          </p:nvSpPr>
          <p:spPr>
            <a:xfrm>
              <a:off x="15422360" y="6869700"/>
              <a:ext cx="593714" cy="105335"/>
            </a:xfrm>
            <a:prstGeom prst="rect">
              <a:avLst/>
            </a:prstGeom>
            <a:solidFill>
              <a:srgbClr val="6196FF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7C97775-5C20-D45D-6D04-B98A08DFE722}"/>
                </a:ext>
              </a:extLst>
            </p:cNvPr>
            <p:cNvSpPr txBox="1"/>
            <p:nvPr/>
          </p:nvSpPr>
          <p:spPr>
            <a:xfrm>
              <a:off x="15266217" y="5476723"/>
              <a:ext cx="1319314" cy="279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Domain Sequence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CD5C5BF-E197-F318-8B5A-CAD92EFCA6B3}"/>
                </a:ext>
              </a:extLst>
            </p:cNvPr>
            <p:cNvSpPr txBox="1"/>
            <p:nvPr/>
          </p:nvSpPr>
          <p:spPr>
            <a:xfrm>
              <a:off x="15350610" y="6591133"/>
              <a:ext cx="737217" cy="395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…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CE4A85-384D-6E50-1C43-5F5067D4016A}"/>
                </a:ext>
              </a:extLst>
            </p:cNvPr>
            <p:cNvSpPr txBox="1"/>
            <p:nvPr/>
          </p:nvSpPr>
          <p:spPr>
            <a:xfrm>
              <a:off x="15059560" y="5971939"/>
              <a:ext cx="1319314" cy="279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Tiled Fragment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67BDBB6-0EA6-591D-8AB1-68D6098E9CBC}"/>
                </a:ext>
              </a:extLst>
            </p:cNvPr>
            <p:cNvCxnSpPr>
              <a:cxnSpLocks/>
            </p:cNvCxnSpPr>
            <p:nvPr/>
          </p:nvCxnSpPr>
          <p:spPr>
            <a:xfrm>
              <a:off x="16521632" y="6869700"/>
              <a:ext cx="0" cy="370244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79343413-1CDB-5024-8FD9-30F35B57C310}"/>
                </a:ext>
              </a:extLst>
            </p:cNvPr>
            <p:cNvSpPr/>
            <p:nvPr/>
          </p:nvSpPr>
          <p:spPr>
            <a:xfrm>
              <a:off x="15454608" y="7280915"/>
              <a:ext cx="2093495" cy="571500"/>
            </a:xfrm>
            <a:prstGeom prst="roundRect">
              <a:avLst/>
            </a:prstGeom>
            <a:solidFill>
              <a:srgbClr val="FDDE9C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ColabFold</a:t>
              </a:r>
              <a:r>
                <a:rPr lang="en-US" sz="1200" dirty="0">
                  <a:solidFill>
                    <a:schemeClr val="tx1"/>
                  </a:solidFill>
                </a:rPr>
                <a:t> Search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DAD1176-7DD8-56CF-B336-E919FED72F35}"/>
                </a:ext>
              </a:extLst>
            </p:cNvPr>
            <p:cNvSpPr/>
            <p:nvPr/>
          </p:nvSpPr>
          <p:spPr>
            <a:xfrm rot="2873832">
              <a:off x="15509965" y="9095739"/>
              <a:ext cx="153805" cy="153743"/>
            </a:xfrm>
            <a:prstGeom prst="rect">
              <a:avLst/>
            </a:prstGeom>
            <a:solidFill>
              <a:srgbClr val="FAA7B7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1CAA261-0E03-C1EC-6CF4-F3C1605A1219}"/>
                </a:ext>
              </a:extLst>
            </p:cNvPr>
            <p:cNvSpPr/>
            <p:nvPr/>
          </p:nvSpPr>
          <p:spPr>
            <a:xfrm rot="2873832">
              <a:off x="16231862" y="8555172"/>
              <a:ext cx="153805" cy="153743"/>
            </a:xfrm>
            <a:prstGeom prst="rect">
              <a:avLst/>
            </a:prstGeom>
            <a:solidFill>
              <a:srgbClr val="FB7A8E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7C8306F-95E8-A27C-C2DD-49EC728327B9}"/>
                </a:ext>
              </a:extLst>
            </p:cNvPr>
            <p:cNvSpPr/>
            <p:nvPr/>
          </p:nvSpPr>
          <p:spPr>
            <a:xfrm rot="2873832">
              <a:off x="16258318" y="8932494"/>
              <a:ext cx="153805" cy="153743"/>
            </a:xfrm>
            <a:prstGeom prst="rect">
              <a:avLst/>
            </a:prstGeom>
            <a:solidFill>
              <a:srgbClr val="A9B5FF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85F0FE3-23D4-B267-6B87-FADFFABF5283}"/>
                </a:ext>
              </a:extLst>
            </p:cNvPr>
            <p:cNvSpPr/>
            <p:nvPr/>
          </p:nvSpPr>
          <p:spPr>
            <a:xfrm rot="2873832">
              <a:off x="16272590" y="9556441"/>
              <a:ext cx="153805" cy="153743"/>
            </a:xfrm>
            <a:prstGeom prst="rect">
              <a:avLst/>
            </a:prstGeom>
            <a:solidFill>
              <a:srgbClr val="6196FF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A3FC97F-B674-8DC4-FDFB-048AA8445F1F}"/>
                </a:ext>
              </a:extLst>
            </p:cNvPr>
            <p:cNvSpPr/>
            <p:nvPr/>
          </p:nvSpPr>
          <p:spPr>
            <a:xfrm rot="2873832">
              <a:off x="17083543" y="8533398"/>
              <a:ext cx="153805" cy="153743"/>
            </a:xfrm>
            <a:prstGeom prst="rect">
              <a:avLst/>
            </a:prstGeom>
            <a:solidFill>
              <a:srgbClr val="FAA7B7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184345F-971A-D3BA-9DE5-29CA5DBF1E25}"/>
                </a:ext>
              </a:extLst>
            </p:cNvPr>
            <p:cNvSpPr/>
            <p:nvPr/>
          </p:nvSpPr>
          <p:spPr>
            <a:xfrm rot="2873832">
              <a:off x="17300732" y="8548910"/>
              <a:ext cx="153805" cy="153743"/>
            </a:xfrm>
            <a:prstGeom prst="rect">
              <a:avLst/>
            </a:prstGeom>
            <a:solidFill>
              <a:srgbClr val="FB7A8E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B33DEEC-5C81-659B-0521-77A43B97ADC5}"/>
                </a:ext>
              </a:extLst>
            </p:cNvPr>
            <p:cNvSpPr/>
            <p:nvPr/>
          </p:nvSpPr>
          <p:spPr>
            <a:xfrm rot="2873832">
              <a:off x="17057761" y="8940122"/>
              <a:ext cx="153805" cy="153743"/>
            </a:xfrm>
            <a:prstGeom prst="rect">
              <a:avLst/>
            </a:prstGeom>
            <a:solidFill>
              <a:srgbClr val="FAA7B7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B5A6708-9BAF-3424-418A-F687C84E9BF0}"/>
                </a:ext>
              </a:extLst>
            </p:cNvPr>
            <p:cNvSpPr/>
            <p:nvPr/>
          </p:nvSpPr>
          <p:spPr>
            <a:xfrm rot="2873832">
              <a:off x="17318024" y="8932035"/>
              <a:ext cx="153805" cy="153743"/>
            </a:xfrm>
            <a:prstGeom prst="rect">
              <a:avLst/>
            </a:prstGeom>
            <a:solidFill>
              <a:srgbClr val="A9B5FF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8A0F9AB-809D-D809-DDD8-03C66C958CD5}"/>
                </a:ext>
              </a:extLst>
            </p:cNvPr>
            <p:cNvSpPr/>
            <p:nvPr/>
          </p:nvSpPr>
          <p:spPr>
            <a:xfrm rot="2873832">
              <a:off x="17074581" y="9556440"/>
              <a:ext cx="153805" cy="153743"/>
            </a:xfrm>
            <a:prstGeom prst="rect">
              <a:avLst/>
            </a:prstGeom>
            <a:solidFill>
              <a:srgbClr val="FAA7B7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B598319-F83C-2D12-94D0-307F29495F91}"/>
                </a:ext>
              </a:extLst>
            </p:cNvPr>
            <p:cNvSpPr/>
            <p:nvPr/>
          </p:nvSpPr>
          <p:spPr>
            <a:xfrm rot="2873832">
              <a:off x="17300730" y="9566591"/>
              <a:ext cx="153805" cy="153743"/>
            </a:xfrm>
            <a:prstGeom prst="rect">
              <a:avLst/>
            </a:prstGeom>
            <a:solidFill>
              <a:srgbClr val="6196FF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1793E1-09E7-8792-04C6-6471AA51549F}"/>
                </a:ext>
              </a:extLst>
            </p:cNvPr>
            <p:cNvSpPr txBox="1"/>
            <p:nvPr/>
          </p:nvSpPr>
          <p:spPr>
            <a:xfrm>
              <a:off x="15989079" y="9175967"/>
              <a:ext cx="737217" cy="395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…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62FA3FA-A988-5DAD-C577-6843A47C88D8}"/>
                </a:ext>
              </a:extLst>
            </p:cNvPr>
            <p:cNvSpPr txBox="1"/>
            <p:nvPr/>
          </p:nvSpPr>
          <p:spPr>
            <a:xfrm>
              <a:off x="16900429" y="9187240"/>
              <a:ext cx="737217" cy="395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…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D9F0C61-A5E4-D663-E4CB-4ADA78B0E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703319" y="8632043"/>
              <a:ext cx="480234" cy="539872"/>
            </a:xfrm>
            <a:prstGeom prst="line">
              <a:avLst/>
            </a:prstGeom>
            <a:ln w="9525">
              <a:solidFill>
                <a:schemeClr val="tx1"/>
              </a:solidFill>
              <a:prstDash val="dash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5186AED-E37E-264D-9E24-3AD02BCE9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703319" y="9004027"/>
              <a:ext cx="496850" cy="160371"/>
            </a:xfrm>
            <a:prstGeom prst="line">
              <a:avLst/>
            </a:prstGeom>
            <a:ln w="9525">
              <a:solidFill>
                <a:schemeClr val="tx1"/>
              </a:solidFill>
              <a:prstDash val="dash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C77C17B-0187-B0CE-20D1-694A313C4045}"/>
                </a:ext>
              </a:extLst>
            </p:cNvPr>
            <p:cNvCxnSpPr>
              <a:cxnSpLocks/>
            </p:cNvCxnSpPr>
            <p:nvPr/>
          </p:nvCxnSpPr>
          <p:spPr>
            <a:xfrm>
              <a:off x="15709729" y="9171915"/>
              <a:ext cx="490440" cy="461396"/>
            </a:xfrm>
            <a:prstGeom prst="line">
              <a:avLst/>
            </a:prstGeom>
            <a:ln w="9525">
              <a:solidFill>
                <a:schemeClr val="tx1"/>
              </a:solidFill>
              <a:prstDash val="dash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A645260-7577-56FF-BD44-518720DB6F25}"/>
                </a:ext>
              </a:extLst>
            </p:cNvPr>
            <p:cNvCxnSpPr/>
            <p:nvPr/>
          </p:nvCxnSpPr>
          <p:spPr>
            <a:xfrm>
              <a:off x="16553211" y="9068393"/>
              <a:ext cx="383969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48BE48E-2CC1-3E41-F4F7-3A6D092D7FE1}"/>
                </a:ext>
              </a:extLst>
            </p:cNvPr>
            <p:cNvSpPr txBox="1"/>
            <p:nvPr/>
          </p:nvSpPr>
          <p:spPr>
            <a:xfrm>
              <a:off x="15893551" y="8278473"/>
              <a:ext cx="1319314" cy="279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Pulldown Mode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C6BEECE-A299-3CED-5AED-60F7A99BD96D}"/>
                </a:ext>
              </a:extLst>
            </p:cNvPr>
            <p:cNvCxnSpPr>
              <a:cxnSpLocks/>
            </p:cNvCxnSpPr>
            <p:nvPr/>
          </p:nvCxnSpPr>
          <p:spPr>
            <a:xfrm>
              <a:off x="16553208" y="7971718"/>
              <a:ext cx="0" cy="290861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74E4BFC-0CEF-66B1-B92D-6FF0115090AD}"/>
              </a:ext>
            </a:extLst>
          </p:cNvPr>
          <p:cNvGrpSpPr/>
          <p:nvPr/>
        </p:nvGrpSpPr>
        <p:grpSpPr>
          <a:xfrm>
            <a:off x="3285280" y="3097338"/>
            <a:ext cx="764768" cy="188882"/>
            <a:chOff x="3000895" y="1628623"/>
            <a:chExt cx="764768" cy="18888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3336FE3-8EEE-D13C-7B15-700D4902383B}"/>
                </a:ext>
              </a:extLst>
            </p:cNvPr>
            <p:cNvSpPr/>
            <p:nvPr/>
          </p:nvSpPr>
          <p:spPr>
            <a:xfrm>
              <a:off x="3000895" y="1628623"/>
              <a:ext cx="191192" cy="188882"/>
            </a:xfrm>
            <a:prstGeom prst="rect">
              <a:avLst/>
            </a:prstGeom>
            <a:solidFill>
              <a:srgbClr val="A9B5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916DC19-5B01-259F-7C46-66B0BAECDA95}"/>
                </a:ext>
              </a:extLst>
            </p:cNvPr>
            <p:cNvSpPr/>
            <p:nvPr/>
          </p:nvSpPr>
          <p:spPr>
            <a:xfrm>
              <a:off x="3192087" y="1628623"/>
              <a:ext cx="191192" cy="188882"/>
            </a:xfrm>
            <a:prstGeom prst="rect">
              <a:avLst/>
            </a:prstGeom>
            <a:solidFill>
              <a:srgbClr val="FEDF9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9C397E7-564E-B536-6B94-AADE15DDA3EA}"/>
                </a:ext>
              </a:extLst>
            </p:cNvPr>
            <p:cNvSpPr/>
            <p:nvPr/>
          </p:nvSpPr>
          <p:spPr>
            <a:xfrm>
              <a:off x="3383279" y="1628623"/>
              <a:ext cx="191192" cy="188882"/>
            </a:xfrm>
            <a:prstGeom prst="rect">
              <a:avLst/>
            </a:prstGeom>
            <a:solidFill>
              <a:srgbClr val="FBA7B7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06BE87D-F26E-CBD3-E795-7BF8BFCD46A7}"/>
                </a:ext>
              </a:extLst>
            </p:cNvPr>
            <p:cNvSpPr/>
            <p:nvPr/>
          </p:nvSpPr>
          <p:spPr>
            <a:xfrm>
              <a:off x="3574471" y="1628623"/>
              <a:ext cx="191192" cy="18888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20D95EC-9993-746A-38E5-0D80EA12DEB9}"/>
              </a:ext>
            </a:extLst>
          </p:cNvPr>
          <p:cNvSpPr txBox="1"/>
          <p:nvPr/>
        </p:nvSpPr>
        <p:spPr>
          <a:xfrm>
            <a:off x="2752564" y="2636527"/>
            <a:ext cx="1898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AlphaFold Metrics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F8F4CA42-EF23-88B9-D612-5D885CC600F8}"/>
              </a:ext>
            </a:extLst>
          </p:cNvPr>
          <p:cNvCxnSpPr/>
          <p:nvPr/>
        </p:nvCxnSpPr>
        <p:spPr>
          <a:xfrm>
            <a:off x="2624418" y="3191779"/>
            <a:ext cx="548640" cy="0"/>
          </a:xfrm>
          <a:prstGeom prst="straightConnector1">
            <a:avLst/>
          </a:prstGeom>
          <a:ln w="63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ECD3B13-2003-6F47-9F5B-63EA6478370C}"/>
              </a:ext>
            </a:extLst>
          </p:cNvPr>
          <p:cNvCxnSpPr/>
          <p:nvPr/>
        </p:nvCxnSpPr>
        <p:spPr>
          <a:xfrm>
            <a:off x="4181669" y="3191779"/>
            <a:ext cx="548640" cy="0"/>
          </a:xfrm>
          <a:prstGeom prst="straightConnector1">
            <a:avLst/>
          </a:prstGeom>
          <a:ln w="63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3235DFD-0E8E-E15D-B5C0-A37657334A6F}"/>
              </a:ext>
            </a:extLst>
          </p:cNvPr>
          <p:cNvSpPr/>
          <p:nvPr/>
        </p:nvSpPr>
        <p:spPr>
          <a:xfrm>
            <a:off x="4884358" y="1623550"/>
            <a:ext cx="4958187" cy="30503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22C9C51-0237-29D1-BD6D-46F101439E4E}"/>
              </a:ext>
            </a:extLst>
          </p:cNvPr>
          <p:cNvGrpSpPr/>
          <p:nvPr/>
        </p:nvGrpSpPr>
        <p:grpSpPr>
          <a:xfrm rot="5400000">
            <a:off x="4893147" y="2724885"/>
            <a:ext cx="764768" cy="188882"/>
            <a:chOff x="3000895" y="1628623"/>
            <a:chExt cx="764768" cy="18888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95E8ADC-2A21-629A-26F0-F0786AA65C4C}"/>
                </a:ext>
              </a:extLst>
            </p:cNvPr>
            <p:cNvSpPr/>
            <p:nvPr/>
          </p:nvSpPr>
          <p:spPr>
            <a:xfrm>
              <a:off x="3000895" y="1628623"/>
              <a:ext cx="191192" cy="188882"/>
            </a:xfrm>
            <a:prstGeom prst="rect">
              <a:avLst/>
            </a:prstGeom>
            <a:solidFill>
              <a:srgbClr val="A9B5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6A86EAF-020A-FAFE-C9D0-6984213FDD5D}"/>
                </a:ext>
              </a:extLst>
            </p:cNvPr>
            <p:cNvSpPr/>
            <p:nvPr/>
          </p:nvSpPr>
          <p:spPr>
            <a:xfrm>
              <a:off x="3192087" y="1628623"/>
              <a:ext cx="191192" cy="188882"/>
            </a:xfrm>
            <a:prstGeom prst="rect">
              <a:avLst/>
            </a:prstGeom>
            <a:solidFill>
              <a:srgbClr val="FEDF9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7D957B-F67E-4187-C111-6DBD16A8E7CA}"/>
                </a:ext>
              </a:extLst>
            </p:cNvPr>
            <p:cNvSpPr/>
            <p:nvPr/>
          </p:nvSpPr>
          <p:spPr>
            <a:xfrm>
              <a:off x="3383279" y="1628623"/>
              <a:ext cx="191192" cy="18888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355FD23-A0A6-116A-098A-216608F19877}"/>
                </a:ext>
              </a:extLst>
            </p:cNvPr>
            <p:cNvSpPr/>
            <p:nvPr/>
          </p:nvSpPr>
          <p:spPr>
            <a:xfrm>
              <a:off x="3574471" y="1628623"/>
              <a:ext cx="191192" cy="188882"/>
            </a:xfrm>
            <a:prstGeom prst="rect">
              <a:avLst/>
            </a:prstGeom>
            <a:solidFill>
              <a:srgbClr val="FBA7B7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7717C14-690A-9F23-0D57-14F5360AFBCA}"/>
              </a:ext>
            </a:extLst>
          </p:cNvPr>
          <p:cNvGrpSpPr/>
          <p:nvPr/>
        </p:nvGrpSpPr>
        <p:grpSpPr>
          <a:xfrm rot="5400000">
            <a:off x="5313520" y="2916077"/>
            <a:ext cx="764768" cy="188882"/>
            <a:chOff x="3000895" y="1628623"/>
            <a:chExt cx="764768" cy="18888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478F4DD-D95E-BFD9-3677-2BFA0C911A7B}"/>
                </a:ext>
              </a:extLst>
            </p:cNvPr>
            <p:cNvSpPr/>
            <p:nvPr/>
          </p:nvSpPr>
          <p:spPr>
            <a:xfrm>
              <a:off x="3192087" y="1628623"/>
              <a:ext cx="191192" cy="188882"/>
            </a:xfrm>
            <a:prstGeom prst="rect">
              <a:avLst/>
            </a:prstGeom>
            <a:solidFill>
              <a:srgbClr val="FBA7B7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0DE7728-B87F-1DF8-BBF1-A773FB33C1B5}"/>
                </a:ext>
              </a:extLst>
            </p:cNvPr>
            <p:cNvSpPr/>
            <p:nvPr/>
          </p:nvSpPr>
          <p:spPr>
            <a:xfrm>
              <a:off x="3383279" y="1628623"/>
              <a:ext cx="191192" cy="188882"/>
            </a:xfrm>
            <a:prstGeom prst="rect">
              <a:avLst/>
            </a:prstGeom>
            <a:solidFill>
              <a:srgbClr val="FEDF9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8865BB5-071D-FC5E-A11E-0E3CE0EB3848}"/>
                </a:ext>
              </a:extLst>
            </p:cNvPr>
            <p:cNvSpPr/>
            <p:nvPr/>
          </p:nvSpPr>
          <p:spPr>
            <a:xfrm>
              <a:off x="3574471" y="1628623"/>
              <a:ext cx="191192" cy="18888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E30E51D-383E-4A31-5A15-BD5A115CC36E}"/>
                </a:ext>
              </a:extLst>
            </p:cNvPr>
            <p:cNvSpPr/>
            <p:nvPr/>
          </p:nvSpPr>
          <p:spPr>
            <a:xfrm>
              <a:off x="3000895" y="1628623"/>
              <a:ext cx="191192" cy="188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19935E8-7F53-611D-2961-DD2525110B87}"/>
              </a:ext>
            </a:extLst>
          </p:cNvPr>
          <p:cNvGrpSpPr/>
          <p:nvPr/>
        </p:nvGrpSpPr>
        <p:grpSpPr>
          <a:xfrm rot="5400000">
            <a:off x="6488133" y="2882507"/>
            <a:ext cx="1525371" cy="188882"/>
            <a:chOff x="6650184" y="1233158"/>
            <a:chExt cx="1525371" cy="18888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81CFF5B-F40D-F992-2D8B-42ACB524E896}"/>
                </a:ext>
              </a:extLst>
            </p:cNvPr>
            <p:cNvGrpSpPr/>
            <p:nvPr/>
          </p:nvGrpSpPr>
          <p:grpSpPr>
            <a:xfrm>
              <a:off x="6650184" y="1233158"/>
              <a:ext cx="764768" cy="188882"/>
              <a:chOff x="3000895" y="1628623"/>
              <a:chExt cx="764768" cy="188882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A2B569A-EFE2-BE70-C397-473B641FB78F}"/>
                  </a:ext>
                </a:extLst>
              </p:cNvPr>
              <p:cNvSpPr/>
              <p:nvPr/>
            </p:nvSpPr>
            <p:spPr>
              <a:xfrm>
                <a:off x="3000895" y="1628623"/>
                <a:ext cx="191192" cy="1888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958A421-616E-36AD-613E-148ED43069EA}"/>
                  </a:ext>
                </a:extLst>
              </p:cNvPr>
              <p:cNvSpPr/>
              <p:nvPr/>
            </p:nvSpPr>
            <p:spPr>
              <a:xfrm>
                <a:off x="3192087" y="1628623"/>
                <a:ext cx="191192" cy="1888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BD6EEA9-11E7-3FEA-4131-99EBAC5D7BE2}"/>
                  </a:ext>
                </a:extLst>
              </p:cNvPr>
              <p:cNvSpPr/>
              <p:nvPr/>
            </p:nvSpPr>
            <p:spPr>
              <a:xfrm>
                <a:off x="3383279" y="1628623"/>
                <a:ext cx="191192" cy="1888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0C54ABA-8174-966D-4BF2-A4FD3C02D45D}"/>
                  </a:ext>
                </a:extLst>
              </p:cNvPr>
              <p:cNvSpPr/>
              <p:nvPr/>
            </p:nvSpPr>
            <p:spPr>
              <a:xfrm>
                <a:off x="3574471" y="1628623"/>
                <a:ext cx="191192" cy="1888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CB51344-8873-8B21-8953-03FCB068401F}"/>
                </a:ext>
              </a:extLst>
            </p:cNvPr>
            <p:cNvGrpSpPr/>
            <p:nvPr/>
          </p:nvGrpSpPr>
          <p:grpSpPr>
            <a:xfrm>
              <a:off x="7410787" y="1233158"/>
              <a:ext cx="764768" cy="188882"/>
              <a:chOff x="3000895" y="1628623"/>
              <a:chExt cx="764768" cy="188882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A80EA8A-F11E-0C78-B7FF-6159978F2768}"/>
                  </a:ext>
                </a:extLst>
              </p:cNvPr>
              <p:cNvSpPr/>
              <p:nvPr/>
            </p:nvSpPr>
            <p:spPr>
              <a:xfrm>
                <a:off x="3000895" y="1628623"/>
                <a:ext cx="191192" cy="1888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73D8D90-D226-367D-1E36-54FBF2362EF8}"/>
                  </a:ext>
                </a:extLst>
              </p:cNvPr>
              <p:cNvSpPr/>
              <p:nvPr/>
            </p:nvSpPr>
            <p:spPr>
              <a:xfrm>
                <a:off x="3192087" y="1628623"/>
                <a:ext cx="191192" cy="1888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432C9D09-CB29-D882-31D1-2E8B501CCD66}"/>
                  </a:ext>
                </a:extLst>
              </p:cNvPr>
              <p:cNvSpPr/>
              <p:nvPr/>
            </p:nvSpPr>
            <p:spPr>
              <a:xfrm>
                <a:off x="3383279" y="1628623"/>
                <a:ext cx="191192" cy="1888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4682686-13E2-2CB4-DA3E-F919BE388FD7}"/>
                  </a:ext>
                </a:extLst>
              </p:cNvPr>
              <p:cNvSpPr/>
              <p:nvPr/>
            </p:nvSpPr>
            <p:spPr>
              <a:xfrm>
                <a:off x="3574471" y="1628623"/>
                <a:ext cx="191192" cy="1888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7E98D88-76BB-8E75-FEBE-D66692F74432}"/>
              </a:ext>
            </a:extLst>
          </p:cNvPr>
          <p:cNvGrpSpPr/>
          <p:nvPr/>
        </p:nvGrpSpPr>
        <p:grpSpPr>
          <a:xfrm rot="5400000">
            <a:off x="5710877" y="3306593"/>
            <a:ext cx="764768" cy="188882"/>
            <a:chOff x="3000895" y="1628623"/>
            <a:chExt cx="764768" cy="188882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306608-992F-44FE-67EA-7B592A06E6B8}"/>
                </a:ext>
              </a:extLst>
            </p:cNvPr>
            <p:cNvSpPr/>
            <p:nvPr/>
          </p:nvSpPr>
          <p:spPr>
            <a:xfrm>
              <a:off x="3000895" y="1628623"/>
              <a:ext cx="191192" cy="188882"/>
            </a:xfrm>
            <a:prstGeom prst="rect">
              <a:avLst/>
            </a:prstGeom>
            <a:solidFill>
              <a:srgbClr val="A9B5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8078477-3B94-2435-89BB-96D764CBAB36}"/>
                </a:ext>
              </a:extLst>
            </p:cNvPr>
            <p:cNvSpPr/>
            <p:nvPr/>
          </p:nvSpPr>
          <p:spPr>
            <a:xfrm>
              <a:off x="3192087" y="1628623"/>
              <a:ext cx="191192" cy="18888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4A2540F-EFC7-0AE2-48D4-41053E539FB5}"/>
                </a:ext>
              </a:extLst>
            </p:cNvPr>
            <p:cNvSpPr/>
            <p:nvPr/>
          </p:nvSpPr>
          <p:spPr>
            <a:xfrm>
              <a:off x="3383279" y="1628623"/>
              <a:ext cx="191192" cy="188882"/>
            </a:xfrm>
            <a:prstGeom prst="rect">
              <a:avLst/>
            </a:prstGeom>
            <a:solidFill>
              <a:srgbClr val="FEDF9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FBA2A80-AED4-D3A7-F0AB-44AEC857F60F}"/>
                </a:ext>
              </a:extLst>
            </p:cNvPr>
            <p:cNvSpPr/>
            <p:nvPr/>
          </p:nvSpPr>
          <p:spPr>
            <a:xfrm>
              <a:off x="3574471" y="1628623"/>
              <a:ext cx="191192" cy="188882"/>
            </a:xfrm>
            <a:prstGeom prst="rect">
              <a:avLst/>
            </a:prstGeom>
            <a:solidFill>
              <a:srgbClr val="FBA7B7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37E6BD8-9F30-EBB0-3AF2-E3D77EAE3EE2}"/>
              </a:ext>
            </a:extLst>
          </p:cNvPr>
          <p:cNvGrpSpPr/>
          <p:nvPr/>
        </p:nvGrpSpPr>
        <p:grpSpPr>
          <a:xfrm rot="5400000">
            <a:off x="6115796" y="3476598"/>
            <a:ext cx="764768" cy="188882"/>
            <a:chOff x="3000895" y="1628623"/>
            <a:chExt cx="764768" cy="188882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4C523AA-CF6E-3019-27F0-9941EB29B5A2}"/>
                </a:ext>
              </a:extLst>
            </p:cNvPr>
            <p:cNvSpPr/>
            <p:nvPr/>
          </p:nvSpPr>
          <p:spPr>
            <a:xfrm>
              <a:off x="3000895" y="1628623"/>
              <a:ext cx="191192" cy="188882"/>
            </a:xfrm>
            <a:prstGeom prst="rect">
              <a:avLst/>
            </a:prstGeom>
            <a:solidFill>
              <a:srgbClr val="A9B5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831E540-9970-B4F9-B561-BADB335BC18F}"/>
                </a:ext>
              </a:extLst>
            </p:cNvPr>
            <p:cNvSpPr/>
            <p:nvPr/>
          </p:nvSpPr>
          <p:spPr>
            <a:xfrm>
              <a:off x="3192087" y="1628623"/>
              <a:ext cx="191192" cy="188882"/>
            </a:xfrm>
            <a:prstGeom prst="rect">
              <a:avLst/>
            </a:prstGeom>
            <a:solidFill>
              <a:srgbClr val="A9B5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D8FB71D-7A61-18AF-31DC-9D66131856D9}"/>
                </a:ext>
              </a:extLst>
            </p:cNvPr>
            <p:cNvSpPr/>
            <p:nvPr/>
          </p:nvSpPr>
          <p:spPr>
            <a:xfrm>
              <a:off x="3383279" y="1628623"/>
              <a:ext cx="191192" cy="188882"/>
            </a:xfrm>
            <a:prstGeom prst="rect">
              <a:avLst/>
            </a:prstGeom>
            <a:solidFill>
              <a:srgbClr val="FEDF9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D1AFA3B-07BF-60CB-5840-3A657ED9743E}"/>
                </a:ext>
              </a:extLst>
            </p:cNvPr>
            <p:cNvSpPr/>
            <p:nvPr/>
          </p:nvSpPr>
          <p:spPr>
            <a:xfrm>
              <a:off x="3574471" y="1628623"/>
              <a:ext cx="191192" cy="188882"/>
            </a:xfrm>
            <a:prstGeom prst="rect">
              <a:avLst/>
            </a:prstGeom>
            <a:solidFill>
              <a:srgbClr val="FBA7B7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ADEF3317-7903-5237-F66E-D501A02A8D1D}"/>
              </a:ext>
            </a:extLst>
          </p:cNvPr>
          <p:cNvSpPr txBox="1"/>
          <p:nvPr/>
        </p:nvSpPr>
        <p:spPr>
          <a:xfrm>
            <a:off x="4729787" y="4180864"/>
            <a:ext cx="1898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Fragment AF Metrics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1E82422-3DA2-76F8-64C5-E38B655C3A1F}"/>
              </a:ext>
            </a:extLst>
          </p:cNvPr>
          <p:cNvSpPr txBox="1"/>
          <p:nvPr/>
        </p:nvSpPr>
        <p:spPr>
          <a:xfrm>
            <a:off x="6350175" y="1952281"/>
            <a:ext cx="1898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Original Sequence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DE31AF0-0F6E-DD3C-9AC7-6D9CBCFFD57B}"/>
              </a:ext>
            </a:extLst>
          </p:cNvPr>
          <p:cNvGrpSpPr/>
          <p:nvPr/>
        </p:nvGrpSpPr>
        <p:grpSpPr>
          <a:xfrm rot="5400000">
            <a:off x="7579384" y="2894099"/>
            <a:ext cx="1525371" cy="188882"/>
            <a:chOff x="6650184" y="1233158"/>
            <a:chExt cx="1525371" cy="188882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E48BE01-0220-9069-B073-84CA7B892360}"/>
                </a:ext>
              </a:extLst>
            </p:cNvPr>
            <p:cNvGrpSpPr/>
            <p:nvPr/>
          </p:nvGrpSpPr>
          <p:grpSpPr>
            <a:xfrm>
              <a:off x="6650184" y="1233158"/>
              <a:ext cx="764768" cy="188882"/>
              <a:chOff x="3000895" y="1628623"/>
              <a:chExt cx="764768" cy="188882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71ADEAD5-E3CD-7CCD-1393-6F11BF254E3F}"/>
                  </a:ext>
                </a:extLst>
              </p:cNvPr>
              <p:cNvSpPr/>
              <p:nvPr/>
            </p:nvSpPr>
            <p:spPr>
              <a:xfrm>
                <a:off x="3000895" y="1628623"/>
                <a:ext cx="191192" cy="188882"/>
              </a:xfrm>
              <a:prstGeom prst="rect">
                <a:avLst/>
              </a:prstGeom>
              <a:solidFill>
                <a:srgbClr val="A9B5F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46D3735F-6D42-4EA3-AABF-D2A6C905FF7E}"/>
                  </a:ext>
                </a:extLst>
              </p:cNvPr>
              <p:cNvSpPr/>
              <p:nvPr/>
            </p:nvSpPr>
            <p:spPr>
              <a:xfrm>
                <a:off x="3192087" y="1628623"/>
                <a:ext cx="191192" cy="188882"/>
              </a:xfrm>
              <a:prstGeom prst="rect">
                <a:avLst/>
              </a:prstGeom>
              <a:solidFill>
                <a:srgbClr val="F2EBC7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B74A7F60-81FE-7278-0B16-2A7D15440CEE}"/>
                  </a:ext>
                </a:extLst>
              </p:cNvPr>
              <p:cNvSpPr/>
              <p:nvPr/>
            </p:nvSpPr>
            <p:spPr>
              <a:xfrm>
                <a:off x="3383279" y="1628623"/>
                <a:ext cx="191192" cy="188882"/>
              </a:xfrm>
              <a:prstGeom prst="rect">
                <a:avLst/>
              </a:prstGeom>
              <a:solidFill>
                <a:srgbClr val="F2C8CA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726C14B2-C536-A649-8E0E-4B55987E598D}"/>
                  </a:ext>
                </a:extLst>
              </p:cNvPr>
              <p:cNvSpPr/>
              <p:nvPr/>
            </p:nvSpPr>
            <p:spPr>
              <a:xfrm>
                <a:off x="3574471" y="1628623"/>
                <a:ext cx="191192" cy="188882"/>
              </a:xfrm>
              <a:prstGeom prst="rect">
                <a:avLst/>
              </a:prstGeom>
              <a:solidFill>
                <a:srgbClr val="9976E8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B7ABCCD-4DAC-BAB8-B252-FC97A8283BA5}"/>
                </a:ext>
              </a:extLst>
            </p:cNvPr>
            <p:cNvGrpSpPr/>
            <p:nvPr/>
          </p:nvGrpSpPr>
          <p:grpSpPr>
            <a:xfrm>
              <a:off x="7410787" y="1233158"/>
              <a:ext cx="764768" cy="188882"/>
              <a:chOff x="3000895" y="1628623"/>
              <a:chExt cx="764768" cy="188882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106FB94-1933-772B-DD45-31EF88C3944E}"/>
                  </a:ext>
                </a:extLst>
              </p:cNvPr>
              <p:cNvSpPr/>
              <p:nvPr/>
            </p:nvSpPr>
            <p:spPr>
              <a:xfrm>
                <a:off x="3000895" y="1628623"/>
                <a:ext cx="191192" cy="188882"/>
              </a:xfrm>
              <a:prstGeom prst="rect">
                <a:avLst/>
              </a:prstGeom>
              <a:solidFill>
                <a:srgbClr val="C8C5F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94AB89BD-77D7-C244-572A-16791A346D76}"/>
                  </a:ext>
                </a:extLst>
              </p:cNvPr>
              <p:cNvSpPr/>
              <p:nvPr/>
            </p:nvSpPr>
            <p:spPr>
              <a:xfrm>
                <a:off x="3192087" y="1628623"/>
                <a:ext cx="191192" cy="188882"/>
              </a:xfrm>
              <a:prstGeom prst="rect">
                <a:avLst/>
              </a:prstGeom>
              <a:solidFill>
                <a:srgbClr val="E96F8A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1E20DD85-63A0-6B74-0E67-A9A41D1741FA}"/>
                  </a:ext>
                </a:extLst>
              </p:cNvPr>
              <p:cNvSpPr/>
              <p:nvPr/>
            </p:nvSpPr>
            <p:spPr>
              <a:xfrm>
                <a:off x="3383279" y="1628623"/>
                <a:ext cx="191192" cy="188882"/>
              </a:xfrm>
              <a:prstGeom prst="rect">
                <a:avLst/>
              </a:prstGeom>
              <a:solidFill>
                <a:srgbClr val="ECBF9B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9D386568-8ADA-D686-42A2-EF1101C4558C}"/>
                  </a:ext>
                </a:extLst>
              </p:cNvPr>
              <p:cNvSpPr/>
              <p:nvPr/>
            </p:nvSpPr>
            <p:spPr>
              <a:xfrm>
                <a:off x="3574471" y="1628623"/>
                <a:ext cx="191192" cy="188882"/>
              </a:xfrm>
              <a:prstGeom prst="rect">
                <a:avLst/>
              </a:prstGeom>
              <a:solidFill>
                <a:srgbClr val="FBA7B7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AFE384B9-1DA6-A37D-0CD4-3257246FC0CA}"/>
              </a:ext>
            </a:extLst>
          </p:cNvPr>
          <p:cNvSpPr txBox="1"/>
          <p:nvPr/>
        </p:nvSpPr>
        <p:spPr>
          <a:xfrm>
            <a:off x="7372089" y="1952281"/>
            <a:ext cx="1898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Normalized</a:t>
            </a:r>
          </a:p>
        </p:txBody>
      </p: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0BC6E880-1B0D-1636-9454-0E31AEEC3924}"/>
              </a:ext>
            </a:extLst>
          </p:cNvPr>
          <p:cNvGrpSpPr/>
          <p:nvPr/>
        </p:nvGrpSpPr>
        <p:grpSpPr>
          <a:xfrm>
            <a:off x="9203376" y="2248583"/>
            <a:ext cx="188882" cy="1525371"/>
            <a:chOff x="8806769" y="1003677"/>
            <a:chExt cx="188882" cy="1525371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D7C5B9C5-0E88-35FA-FE56-138CFA754A9B}"/>
                </a:ext>
              </a:extLst>
            </p:cNvPr>
            <p:cNvSpPr/>
            <p:nvPr/>
          </p:nvSpPr>
          <p:spPr>
            <a:xfrm rot="5400000">
              <a:off x="8805614" y="1004832"/>
              <a:ext cx="191192" cy="18888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DDF45551-68C5-7F44-8F79-F065F03E27D3}"/>
                </a:ext>
              </a:extLst>
            </p:cNvPr>
            <p:cNvSpPr/>
            <p:nvPr/>
          </p:nvSpPr>
          <p:spPr>
            <a:xfrm rot="5400000">
              <a:off x="8805614" y="1196024"/>
              <a:ext cx="191192" cy="18888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EFBBA1CF-A496-9E20-B611-2F75F76A875F}"/>
                </a:ext>
              </a:extLst>
            </p:cNvPr>
            <p:cNvSpPr/>
            <p:nvPr/>
          </p:nvSpPr>
          <p:spPr>
            <a:xfrm rot="5400000">
              <a:off x="8805614" y="1387216"/>
              <a:ext cx="191192" cy="188882"/>
            </a:xfrm>
            <a:prstGeom prst="rect">
              <a:avLst/>
            </a:prstGeom>
            <a:solidFill>
              <a:srgbClr val="F2C8C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FAE6B17-56E7-3405-0818-62F74FF5DF88}"/>
                </a:ext>
              </a:extLst>
            </p:cNvPr>
            <p:cNvSpPr/>
            <p:nvPr/>
          </p:nvSpPr>
          <p:spPr>
            <a:xfrm rot="5400000">
              <a:off x="8805614" y="1578408"/>
              <a:ext cx="191192" cy="188882"/>
            </a:xfrm>
            <a:prstGeom prst="rect">
              <a:avLst/>
            </a:prstGeom>
            <a:solidFill>
              <a:srgbClr val="9976E8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3DCC587-D21C-CCE0-1401-4F1E32801C69}"/>
                </a:ext>
              </a:extLst>
            </p:cNvPr>
            <p:cNvSpPr/>
            <p:nvPr/>
          </p:nvSpPr>
          <p:spPr>
            <a:xfrm rot="5400000">
              <a:off x="8805614" y="1765435"/>
              <a:ext cx="191192" cy="188882"/>
            </a:xfrm>
            <a:prstGeom prst="rect">
              <a:avLst/>
            </a:prstGeom>
            <a:solidFill>
              <a:srgbClr val="C8C5F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0919223-AD0C-076D-424B-EDEA17B33ACA}"/>
                </a:ext>
              </a:extLst>
            </p:cNvPr>
            <p:cNvSpPr/>
            <p:nvPr/>
          </p:nvSpPr>
          <p:spPr>
            <a:xfrm rot="5400000">
              <a:off x="8805614" y="1956627"/>
              <a:ext cx="191192" cy="18888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1173949-663C-EC86-469A-67681477BD28}"/>
                </a:ext>
              </a:extLst>
            </p:cNvPr>
            <p:cNvSpPr/>
            <p:nvPr/>
          </p:nvSpPr>
          <p:spPr>
            <a:xfrm rot="5400000">
              <a:off x="8805614" y="2147819"/>
              <a:ext cx="191192" cy="188882"/>
            </a:xfrm>
            <a:prstGeom prst="rect">
              <a:avLst/>
            </a:prstGeom>
            <a:solidFill>
              <a:srgbClr val="ECBF9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CBCF0AE-81BA-11BF-E873-F2036D3E69E9}"/>
                </a:ext>
              </a:extLst>
            </p:cNvPr>
            <p:cNvSpPr/>
            <p:nvPr/>
          </p:nvSpPr>
          <p:spPr>
            <a:xfrm rot="5400000">
              <a:off x="8805614" y="2339011"/>
              <a:ext cx="191192" cy="188882"/>
            </a:xfrm>
            <a:prstGeom prst="rect">
              <a:avLst/>
            </a:prstGeom>
            <a:solidFill>
              <a:srgbClr val="FBA7B7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C5C3437F-2E4C-2275-F1F7-6D8892C698BC}"/>
              </a:ext>
            </a:extLst>
          </p:cNvPr>
          <p:cNvSpPr txBox="1"/>
          <p:nvPr/>
        </p:nvSpPr>
        <p:spPr>
          <a:xfrm>
            <a:off x="8307664" y="1952281"/>
            <a:ext cx="1898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Threshold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7959165-2B33-0754-807D-1DF4E262D23D}"/>
              </a:ext>
            </a:extLst>
          </p:cNvPr>
          <p:cNvSpPr txBox="1"/>
          <p:nvPr/>
        </p:nvSpPr>
        <p:spPr>
          <a:xfrm>
            <a:off x="5076220" y="3242952"/>
            <a:ext cx="343715" cy="18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41811C6-CF37-5997-3217-AC407FA5EC67}"/>
              </a:ext>
            </a:extLst>
          </p:cNvPr>
          <p:cNvSpPr txBox="1"/>
          <p:nvPr/>
        </p:nvSpPr>
        <p:spPr>
          <a:xfrm>
            <a:off x="5523371" y="3460258"/>
            <a:ext cx="343715" cy="18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2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62BAEC1-ED3B-9339-6987-E541D05E2420}"/>
              </a:ext>
            </a:extLst>
          </p:cNvPr>
          <p:cNvSpPr txBox="1"/>
          <p:nvPr/>
        </p:nvSpPr>
        <p:spPr>
          <a:xfrm>
            <a:off x="5921403" y="3818373"/>
            <a:ext cx="343715" cy="18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3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B04BC62-56C6-1B56-2DE5-3A5CB4D3738F}"/>
              </a:ext>
            </a:extLst>
          </p:cNvPr>
          <p:cNvSpPr txBox="1"/>
          <p:nvPr/>
        </p:nvSpPr>
        <p:spPr>
          <a:xfrm>
            <a:off x="6320749" y="4086423"/>
            <a:ext cx="343715" cy="18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4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06B86520-C2AC-BAFC-612C-409C645D5C9F}"/>
              </a:ext>
            </a:extLst>
          </p:cNvPr>
          <p:cNvCxnSpPr/>
          <p:nvPr/>
        </p:nvCxnSpPr>
        <p:spPr>
          <a:xfrm>
            <a:off x="7489012" y="3148511"/>
            <a:ext cx="548640" cy="0"/>
          </a:xfrm>
          <a:prstGeom prst="straightConnector1">
            <a:avLst/>
          </a:prstGeom>
          <a:ln w="63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4130ED53-C54D-46EE-5D85-16DD5D42BED5}"/>
              </a:ext>
            </a:extLst>
          </p:cNvPr>
          <p:cNvCxnSpPr/>
          <p:nvPr/>
        </p:nvCxnSpPr>
        <p:spPr>
          <a:xfrm>
            <a:off x="8553042" y="3148511"/>
            <a:ext cx="548640" cy="0"/>
          </a:xfrm>
          <a:prstGeom prst="straightConnector1">
            <a:avLst/>
          </a:prstGeom>
          <a:ln w="63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5CC6D9E5-FB32-8751-B359-71F04FF43661}"/>
              </a:ext>
            </a:extLst>
          </p:cNvPr>
          <p:cNvSpPr txBox="1"/>
          <p:nvPr/>
        </p:nvSpPr>
        <p:spPr>
          <a:xfrm>
            <a:off x="6492607" y="1389007"/>
            <a:ext cx="1898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Variation 1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7973CC9-C280-64A2-A1C1-BDEADE65FAA4}"/>
              </a:ext>
            </a:extLst>
          </p:cNvPr>
          <p:cNvSpPr txBox="1"/>
          <p:nvPr/>
        </p:nvSpPr>
        <p:spPr>
          <a:xfrm>
            <a:off x="9987641" y="2619560"/>
            <a:ext cx="1898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DNF</a:t>
            </a: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D852B2FA-811C-C3D6-5A6D-99E23BDDB085}"/>
              </a:ext>
            </a:extLst>
          </p:cNvPr>
          <p:cNvGrpSpPr/>
          <p:nvPr/>
        </p:nvGrpSpPr>
        <p:grpSpPr>
          <a:xfrm>
            <a:off x="10652301" y="2959629"/>
            <a:ext cx="569411" cy="188882"/>
            <a:chOff x="10248696" y="1672326"/>
            <a:chExt cx="569411" cy="188882"/>
          </a:xfrm>
        </p:grpSpPr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0DF1962A-869F-AD0F-52B8-5B8583485659}"/>
                </a:ext>
              </a:extLst>
            </p:cNvPr>
            <p:cNvSpPr/>
            <p:nvPr/>
          </p:nvSpPr>
          <p:spPr>
            <a:xfrm>
              <a:off x="10248696" y="1672326"/>
              <a:ext cx="191192" cy="188882"/>
            </a:xfrm>
            <a:prstGeom prst="rect">
              <a:avLst/>
            </a:prstGeom>
            <a:solidFill>
              <a:srgbClr val="F2C8C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83F0ED3B-CD0C-62A5-0253-C6BAE8C5B189}"/>
                </a:ext>
              </a:extLst>
            </p:cNvPr>
            <p:cNvSpPr/>
            <p:nvPr/>
          </p:nvSpPr>
          <p:spPr>
            <a:xfrm>
              <a:off x="10439888" y="1672326"/>
              <a:ext cx="191192" cy="188882"/>
            </a:xfrm>
            <a:prstGeom prst="rect">
              <a:avLst/>
            </a:prstGeom>
            <a:solidFill>
              <a:srgbClr val="9976E8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17E7C96A-AE2B-5FB5-D910-806301EB2F4B}"/>
                </a:ext>
              </a:extLst>
            </p:cNvPr>
            <p:cNvSpPr/>
            <p:nvPr/>
          </p:nvSpPr>
          <p:spPr>
            <a:xfrm>
              <a:off x="10626915" y="1672326"/>
              <a:ext cx="191192" cy="188882"/>
            </a:xfrm>
            <a:prstGeom prst="rect">
              <a:avLst/>
            </a:prstGeom>
            <a:solidFill>
              <a:srgbClr val="C8C5F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AF5B5923-034E-8EA2-2A77-A594FD2FFF0D}"/>
              </a:ext>
            </a:extLst>
          </p:cNvPr>
          <p:cNvGrpSpPr/>
          <p:nvPr/>
        </p:nvGrpSpPr>
        <p:grpSpPr>
          <a:xfrm>
            <a:off x="10678959" y="3263964"/>
            <a:ext cx="382384" cy="188882"/>
            <a:chOff x="11009299" y="1672326"/>
            <a:chExt cx="382384" cy="188882"/>
          </a:xfrm>
        </p:grpSpPr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41A6585A-27BC-4EA8-5DFE-5A0E4F6F6925}"/>
                </a:ext>
              </a:extLst>
            </p:cNvPr>
            <p:cNvSpPr/>
            <p:nvPr/>
          </p:nvSpPr>
          <p:spPr>
            <a:xfrm>
              <a:off x="11009299" y="1672326"/>
              <a:ext cx="191192" cy="188882"/>
            </a:xfrm>
            <a:prstGeom prst="rect">
              <a:avLst/>
            </a:prstGeom>
            <a:solidFill>
              <a:srgbClr val="ECBF9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6762338C-669F-00EF-DFD6-AA892AEFF238}"/>
                </a:ext>
              </a:extLst>
            </p:cNvPr>
            <p:cNvSpPr/>
            <p:nvPr/>
          </p:nvSpPr>
          <p:spPr>
            <a:xfrm>
              <a:off x="11200491" y="1672326"/>
              <a:ext cx="191192" cy="188882"/>
            </a:xfrm>
            <a:prstGeom prst="rect">
              <a:avLst/>
            </a:prstGeom>
            <a:solidFill>
              <a:srgbClr val="FBA7B7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A86CA6DC-D200-A879-1476-0162D44839E9}"/>
              </a:ext>
            </a:extLst>
          </p:cNvPr>
          <p:cNvCxnSpPr/>
          <p:nvPr/>
        </p:nvCxnSpPr>
        <p:spPr>
          <a:xfrm>
            <a:off x="9932076" y="3147465"/>
            <a:ext cx="548640" cy="0"/>
          </a:xfrm>
          <a:prstGeom prst="straightConnector1">
            <a:avLst/>
          </a:prstGeom>
          <a:ln w="63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240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31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Castroverde, Alexandra (NIH/NCI) [F]</dc:creator>
  <cp:lastModifiedBy>Castroverde, Alexandra (NIH/NCI) [F]</cp:lastModifiedBy>
  <cp:revision>2</cp:revision>
  <dcterms:created xsi:type="dcterms:W3CDTF">2025-05-12T12:59:06Z</dcterms:created>
  <dcterms:modified xsi:type="dcterms:W3CDTF">2025-05-12T13:35:27Z</dcterms:modified>
</cp:coreProperties>
</file>