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9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jenelazo@gmail.com" TargetMode="External"/><Relationship Id="rId4" Type="http://schemas.openxmlformats.org/officeDocument/2006/relationships/hyperlink" Target="mailto:ehsantos54@gmail.com" TargetMode="External"/><Relationship Id="rId5" Type="http://schemas.openxmlformats.org/officeDocument/2006/relationships/hyperlink" Target="mailto:ugaclark@gmail.com" TargetMode="External"/><Relationship Id="rId6" Type="http://schemas.openxmlformats.org/officeDocument/2006/relationships/hyperlink" Target="mailto:andec.c@gmail.com" TargetMode="External"/><Relationship Id="rId7" Type="http://schemas.openxmlformats.org/officeDocument/2006/relationships/hyperlink" Target="mailto:alexandercouch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MIST 7590E</a:t>
            </a: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Crest Assignment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76150" y="3810000"/>
            <a:ext cx="38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ookman Old Style"/>
              <a:buNone/>
            </a:pPr>
            <a:r>
              <a:rPr i="1" lang="en-US" sz="2400" u="none" cap="none" strike="noStrike">
                <a:solidFill>
                  <a:schemeClr val="dk1"/>
                </a:solidFill>
              </a:rPr>
              <a:t>“</a:t>
            </a:r>
            <a:r>
              <a:rPr i="1" lang="en-US" sz="2400">
                <a:solidFill>
                  <a:schemeClr val="dk1"/>
                </a:solidFill>
              </a:rPr>
              <a:t>We Protect and Preserve</a:t>
            </a:r>
            <a:r>
              <a:rPr i="1" lang="en-US" sz="2400" u="none" cap="none" strike="noStrike">
                <a:solidFill>
                  <a:schemeClr val="dk1"/>
                </a:solidFill>
              </a:rPr>
              <a:t>”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846" y="228600"/>
            <a:ext cx="4876800" cy="640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/>
          <p:nvPr/>
        </p:nvCxnSpPr>
        <p:spPr>
          <a:xfrm>
            <a:off x="6324600" y="228600"/>
            <a:ext cx="0" cy="22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267200" y="2514600"/>
            <a:ext cx="411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>
            <a:off x="4191000" y="4114800"/>
            <a:ext cx="434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>
            <a:off x="6324600" y="4114800"/>
            <a:ext cx="0" cy="22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" name="Shape 95"/>
          <p:cNvSpPr/>
          <p:nvPr/>
        </p:nvSpPr>
        <p:spPr>
          <a:xfrm>
            <a:off x="152400" y="2362200"/>
            <a:ext cx="3886848" cy="7266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gradFill>
                  <a:gsLst>
                    <a:gs pos="0">
                      <a:srgbClr val="760000"/>
                    </a:gs>
                    <a:gs pos="100000">
                      <a:srgbClr val="FF0000"/>
                    </a:gs>
                  </a:gsLst>
                  <a:lin ang="5400000" scaled="0"/>
                </a:gradFill>
                <a:latin typeface="Arial Black"/>
              </a:rPr>
              <a:t>Woodland Rangers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6850" y="4741600"/>
            <a:ext cx="24810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Team Members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Andrea Castresana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Jennifer Lazo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Alex Couch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Clark Williams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Eliseo Santos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Bookman Old Style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228600" y="228600"/>
            <a:ext cx="32766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to use icons or drawings (i.e., pictures or clip art) to “answer” the questions. Feel free to change the fonts or text location/formatting but you should use the shield provided and replace the questions with your icons and captions (if any).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118" y="4317674"/>
            <a:ext cx="1530306" cy="132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thgall_logo_mod_people_new.png"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2309" y="762000"/>
            <a:ext cx="15430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3837" y="885812"/>
            <a:ext cx="22193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5775" y="4178300"/>
            <a:ext cx="1754125" cy="9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7750" y="4933375"/>
            <a:ext cx="1408400" cy="6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-2-innovation-png-image.png" id="103" name="Shape 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7197" y="2653349"/>
            <a:ext cx="1322679" cy="13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al Growth.png" id="104" name="Shape 1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60200" y="2707975"/>
            <a:ext cx="1247774" cy="1247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unication-PNG-Image.png" id="105" name="Shape 1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73750" y="2703199"/>
            <a:ext cx="1322675" cy="13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180000" y="1357200"/>
            <a:ext cx="855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76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characterize peak performance? 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/>
              <a:t>Helping each other do our very best work so we can help our clients do their very best work.</a:t>
            </a:r>
          </a:p>
          <a:p>
            <a:pPr indent="76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expect from each other as team members?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- Transparency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- Self reflection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- Openness to new ideas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- Communication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- Pulling your own weight 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- Assisting others when they need help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- Timeliness </a:t>
            </a:r>
          </a:p>
          <a:p>
            <a:pPr indent="76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heart or essence of our team? </a:t>
            </a:r>
          </a:p>
          <a:p>
            <a:pPr lvl="1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/>
              <a:t>The Innovation to create a website that is easy to update for admins of all levels of tech-savvy</a:t>
            </a:r>
          </a:p>
          <a:p>
            <a:pPr lvl="1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/>
              <a:t>Effective Communication, both intra-team and with our client</a:t>
            </a:r>
          </a:p>
          <a:p>
            <a:pPr lvl="1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/>
              <a:t>Commitment to personal and team development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04800" y="228600"/>
            <a:ext cx="8305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Attributes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04800" y="838200"/>
            <a:ext cx="8684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provide bullet answers to the following questions: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255600" y="1860100"/>
            <a:ext cx="855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What we hope to give others? </a:t>
            </a:r>
          </a:p>
          <a:p>
            <a:pPr lvl="1" rtl="0">
              <a:lnSpc>
                <a:spcPct val="90000"/>
              </a:lnSpc>
              <a:spcBef>
                <a:spcPts val="640"/>
              </a:spcBef>
              <a:buSzPct val="100000"/>
            </a:pPr>
            <a:r>
              <a:rPr lang="en-US" sz="1800"/>
              <a:t>By helping others with their technological needs, we provide a balance of opportunity costs and solutions</a:t>
            </a:r>
          </a:p>
          <a:p>
            <a:pPr indent="7620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hope to gain as individuals from working as a team?</a:t>
            </a:r>
          </a:p>
          <a:p>
            <a:pPr indent="0" lvl="0" marL="457200" rtl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/>
              <a:t>– Growth in Leadership Abilities</a:t>
            </a:r>
          </a:p>
          <a:p>
            <a:pPr indent="0" lvl="0" marL="457200" rtl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/>
              <a:t>– Overcoming Challenges More Effectively</a:t>
            </a:r>
          </a:p>
          <a:p>
            <a:pPr indent="0" lvl="0" marL="457200" rtl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/>
              <a:t>– Improved Creativity</a:t>
            </a:r>
          </a:p>
          <a:p>
            <a:pPr indent="0" lvl="0" marL="457200" rtl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/>
              <a:t>– Learn from Each Other’s Strengths and Weaknesses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8" name="Shape 118"/>
          <p:cNvSpPr txBox="1"/>
          <p:nvPr/>
        </p:nvSpPr>
        <p:spPr>
          <a:xfrm>
            <a:off x="304800" y="228600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Attributes (Continued)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04800" y="838200"/>
            <a:ext cx="8283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provide bullet answers to the following questions: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Contact Information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26575" y="1600200"/>
            <a:ext cx="8593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Jennifer Lazo -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jenelazo@gmail.com</a:t>
            </a:r>
            <a:r>
              <a:rPr lang="en-US" sz="2400"/>
              <a:t>, 706-714-2758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Eliseo Santos -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ehsantos54@gmail.com</a:t>
            </a:r>
            <a:r>
              <a:rPr lang="en-US" sz="2400"/>
              <a:t>, 818-577-6847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Clark Williams -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ugaclark@gmail.com</a:t>
            </a:r>
            <a:r>
              <a:rPr lang="en-US" sz="2400"/>
              <a:t>, 706-498-2235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Andrea Castresana -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andec.c@gmail.com</a:t>
            </a:r>
            <a:r>
              <a:rPr lang="en-US" sz="2400"/>
              <a:t>, 706-877-0409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Alexander Couch - 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alexandercouch@gmail.com</a:t>
            </a:r>
            <a:r>
              <a:rPr lang="en-US" sz="2400"/>
              <a:t>, 770-364-2540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