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>
        <p:scale>
          <a:sx n="70" d="100"/>
          <a:sy n="70" d="100"/>
        </p:scale>
        <p:origin x="-588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Team Member Roles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14124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Team </a:t>
            </a:r>
            <a:r>
              <a:rPr lang="en-US" sz="3200" dirty="0" smtClean="0"/>
              <a:t>Leader/Project </a:t>
            </a:r>
            <a:r>
              <a:rPr lang="en-US" sz="3200" dirty="0" smtClean="0"/>
              <a:t>Manager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Client-side</a:t>
            </a:r>
            <a:r>
              <a:rPr lang="en-US" sz="3200" dirty="0" smtClean="0"/>
              <a:t> </a:t>
            </a:r>
            <a:r>
              <a:rPr lang="en-US" sz="3200" dirty="0" smtClean="0"/>
              <a:t>Developer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Server-side</a:t>
            </a:r>
            <a:r>
              <a:rPr lang="en-US" sz="3200" dirty="0" smtClean="0"/>
              <a:t> Developer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Database Manager</a:t>
            </a:r>
            <a:endParaRPr lang="en-US" sz="32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UI/UX </a:t>
            </a:r>
            <a:r>
              <a:rPr lang="en-US" sz="3200" dirty="0" smtClean="0"/>
              <a:t>Design </a:t>
            </a:r>
            <a:r>
              <a:rPr lang="en-US" sz="3200" dirty="0" smtClean="0"/>
              <a:t>Manager</a:t>
            </a:r>
            <a:endParaRPr lang="en-US" sz="32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Test Manager</a:t>
            </a:r>
            <a:endParaRPr lang="en-US" sz="3200" dirty="0" smtClean="0"/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Business Analyst/Requirements Manager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27</cp:revision>
  <dcterms:created xsi:type="dcterms:W3CDTF">2017-06-28T21:26:49Z</dcterms:created>
  <dcterms:modified xsi:type="dcterms:W3CDTF">2017-09-01T18:32:02Z</dcterms:modified>
</cp:coreProperties>
</file>