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5" autoAdjust="0"/>
    <p:restoredTop sz="96733" autoAdjust="0"/>
  </p:normalViewPr>
  <p:slideViewPr>
    <p:cSldViewPr>
      <p:cViewPr>
        <p:scale>
          <a:sx n="70" d="100"/>
          <a:sy n="70" d="100"/>
        </p:scale>
        <p:origin x="-588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0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0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1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5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9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1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6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0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6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1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5AEB8-79A1-48D4-BACB-1638CFEAD342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1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Team Member Roles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068647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Team Leader/Project Manager – </a:t>
            </a:r>
            <a:r>
              <a:rPr lang="en-US" sz="3000" dirty="0" smtClean="0"/>
              <a:t>Eliseo </a:t>
            </a:r>
            <a:endParaRPr lang="en-US" sz="3000" dirty="0" smtClean="0"/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Client-side Developer – Jennifer, Andrea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Server-side Developer – Jennifer, Alex, Eliseo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Database Manager – Eliseo, Clark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UI/UX Design Manager – Alex, Jennifer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Test Manager – Eliseo, Clark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Business Analyst/Requirements Manager – Andrea, Clark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633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48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Jojo</dc:creator>
  <cp:lastModifiedBy>Jojo</cp:lastModifiedBy>
  <cp:revision>30</cp:revision>
  <dcterms:created xsi:type="dcterms:W3CDTF">2017-06-28T21:26:49Z</dcterms:created>
  <dcterms:modified xsi:type="dcterms:W3CDTF">2017-09-07T02:36:50Z</dcterms:modified>
</cp:coreProperties>
</file>