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72" r:id="rId4"/>
    <p:sldId id="267" r:id="rId5"/>
    <p:sldId id="269" r:id="rId6"/>
    <p:sldId id="263" r:id="rId7"/>
    <p:sldId id="264" r:id="rId8"/>
    <p:sldId id="265" r:id="rId9"/>
    <p:sldId id="266" r:id="rId10"/>
    <p:sldId id="261" r:id="rId11"/>
    <p:sldId id="257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5" autoAdjust="0"/>
    <p:restoredTop sz="96733" autoAdjust="0"/>
  </p:normalViewPr>
  <p:slideViewPr>
    <p:cSldViewPr>
      <p:cViewPr>
        <p:scale>
          <a:sx n="70" d="100"/>
          <a:sy n="70" d="100"/>
        </p:scale>
        <p:origin x="-7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0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205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1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65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19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1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96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0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6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1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5AEB8-79A1-48D4-BACB-1638CFEAD342}" type="datetimeFigureOut">
              <a:rPr lang="en-US" smtClean="0"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71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lware/Translated%20Base64%20Code%20locale_php.docx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MIST7590 Team Meeting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473398"/>
            <a:ext cx="8610600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b="1" dirty="0" smtClean="0"/>
              <a:t>Next Deliverables</a:t>
            </a:r>
          </a:p>
          <a:p>
            <a:pPr marL="463550" lvl="1" indent="-2397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User Requirements/Security Remediation Plan</a:t>
            </a:r>
          </a:p>
          <a:p>
            <a:pPr marL="463550" lvl="1" indent="-2397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System Requirements</a:t>
            </a:r>
          </a:p>
          <a:p>
            <a:pPr marL="463550" lvl="1" indent="-2397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WBS/Project Plan</a:t>
            </a:r>
          </a:p>
          <a:p>
            <a:pPr marL="463550" lvl="1" indent="-2397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Incremental Development Approach</a:t>
            </a:r>
          </a:p>
          <a:p>
            <a:pPr marL="463550" lvl="1" indent="-2397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Challenges, Data with Logical Models</a:t>
            </a:r>
          </a:p>
          <a:p>
            <a:pPr marL="463550" lvl="1" indent="-2397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Technical Presentation</a:t>
            </a:r>
          </a:p>
          <a:p>
            <a:pPr marL="463550" lvl="1" indent="-2397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FF0000"/>
                </a:solidFill>
              </a:rPr>
              <a:t>Due date TBD</a:t>
            </a:r>
          </a:p>
        </p:txBody>
      </p:sp>
    </p:spTree>
    <p:extLst>
      <p:ext uri="{BB962C8B-B14F-4D97-AF65-F5344CB8AC3E}">
        <p14:creationId xmlns:p14="http://schemas.microsoft.com/office/powerpoint/2010/main" val="338549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667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/>
              <a:t>BACKUPS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76336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44373"/>
            <a:ext cx="9144000" cy="3618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WBS / Project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95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Site Pages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95400"/>
            <a:ext cx="8915399" cy="5363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8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Volunteer Hours Log Page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260645"/>
            <a:ext cx="8839199" cy="5521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99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274638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3837" lvl="1" algn="ctr"/>
            <a:r>
              <a:rPr lang="en-US" sz="4400" b="1" dirty="0" smtClean="0"/>
              <a:t>Friends of Smithgall Woods</a:t>
            </a:r>
          </a:p>
          <a:p>
            <a:pPr marL="223837" lvl="1" algn="ctr"/>
            <a:r>
              <a:rPr lang="en-US" sz="4000" b="1" dirty="0" smtClean="0"/>
              <a:t>Mission Statement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820882"/>
            <a:ext cx="8077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/>
              <a:t>T</a:t>
            </a:r>
            <a:r>
              <a:rPr lang="en-US" sz="3600" dirty="0" smtClean="0"/>
              <a:t>o </a:t>
            </a:r>
            <a:r>
              <a:rPr lang="en-US" sz="3600" dirty="0"/>
              <a:t>promote the goals of Smithgall Woods – Dukes Creek Conservation Center Area and to support the educational and interpretive activities, facilities, and resource management, maintenance, and improvement activities of the division in these sites</a:t>
            </a:r>
          </a:p>
        </p:txBody>
      </p:sp>
    </p:spTree>
    <p:extLst>
      <p:ext uri="{BB962C8B-B14F-4D97-AF65-F5344CB8AC3E}">
        <p14:creationId xmlns:p14="http://schemas.microsoft.com/office/powerpoint/2010/main" val="237443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Dr. Huber’s Recommendation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371600"/>
            <a:ext cx="8763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2800" dirty="0" smtClean="0"/>
              <a:t>This </a:t>
            </a:r>
            <a:r>
              <a:rPr lang="en-US" sz="2800" dirty="0"/>
              <a:t>project will be more of a </a:t>
            </a:r>
            <a:r>
              <a:rPr lang="en-US" sz="2800" b="1" dirty="0">
                <a:solidFill>
                  <a:srgbClr val="FF0000"/>
                </a:solidFill>
              </a:rPr>
              <a:t>rebuild and enhance </a:t>
            </a:r>
            <a:r>
              <a:rPr lang="en-US" sz="2800" dirty="0"/>
              <a:t>than a reinvent the wheel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2800" dirty="0" smtClean="0"/>
              <a:t>However</a:t>
            </a:r>
            <a:r>
              <a:rPr lang="en-US" sz="2800" dirty="0"/>
              <a:t>, the analysis and your team’s recommendations will also be a major deliverable for </a:t>
            </a:r>
            <a:r>
              <a:rPr lang="en-US" sz="2800" dirty="0" smtClean="0"/>
              <a:t>Fall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Look </a:t>
            </a:r>
            <a:r>
              <a:rPr lang="en-US" sz="2800" b="1" dirty="0">
                <a:solidFill>
                  <a:srgbClr val="FF0000"/>
                </a:solidFill>
              </a:rPr>
              <a:t>at the existing website and extract what you think are the initial requirements of the Friends </a:t>
            </a:r>
            <a:r>
              <a:rPr lang="en-US" sz="2800" b="1" dirty="0" smtClean="0">
                <a:solidFill>
                  <a:srgbClr val="FF0000"/>
                </a:solidFill>
              </a:rPr>
              <a:t>Chapter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2800" dirty="0" smtClean="0"/>
              <a:t>This </a:t>
            </a:r>
            <a:r>
              <a:rPr lang="en-US" sz="2800" dirty="0"/>
              <a:t>will also give you an idea of the feature set and </a:t>
            </a:r>
            <a:r>
              <a:rPr lang="en-US" sz="2800" dirty="0" smtClean="0"/>
              <a:t>UI/UX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2800" dirty="0" smtClean="0"/>
              <a:t>Biggest </a:t>
            </a:r>
            <a:r>
              <a:rPr lang="en-US" sz="2800" dirty="0"/>
              <a:t>complaints about the website were </a:t>
            </a:r>
            <a:r>
              <a:rPr lang="en-US" sz="2800" b="1" dirty="0">
                <a:solidFill>
                  <a:srgbClr val="FF0000"/>
                </a:solidFill>
              </a:rPr>
              <a:t>ease of update/maintenance, and </a:t>
            </a:r>
            <a:r>
              <a:rPr lang="en-US" sz="2800" b="1" dirty="0" smtClean="0">
                <a:solidFill>
                  <a:srgbClr val="FF0000"/>
                </a:solidFill>
              </a:rPr>
              <a:t>security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2800" dirty="0" smtClean="0"/>
              <a:t>Use </a:t>
            </a:r>
            <a:r>
              <a:rPr lang="en-US" sz="2800" dirty="0"/>
              <a:t>the feature set you discover to create a starting point for the conversation with the sponsor.</a:t>
            </a:r>
          </a:p>
        </p:txBody>
      </p:sp>
    </p:spTree>
    <p:extLst>
      <p:ext uri="{BB962C8B-B14F-4D97-AF65-F5344CB8AC3E}">
        <p14:creationId xmlns:p14="http://schemas.microsoft.com/office/powerpoint/2010/main" val="150401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274638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3837" lvl="1" algn="ctr">
              <a:spcBef>
                <a:spcPts val="600"/>
              </a:spcBef>
            </a:pPr>
            <a:r>
              <a:rPr lang="en-US" sz="4000" b="1" dirty="0"/>
              <a:t>User Requirements / Security Remediation Plan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769507"/>
            <a:ext cx="83058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000" dirty="0" smtClean="0"/>
              <a:t>Ensure website is free of any </a:t>
            </a:r>
            <a:r>
              <a:rPr lang="en-US" sz="3000" dirty="0" smtClean="0">
                <a:hlinkClick r:id="rId2" action="ppaction://hlinkfile"/>
              </a:rPr>
              <a:t>malicious injected codes</a:t>
            </a:r>
            <a:endParaRPr lang="en-US" sz="3000" dirty="0" smtClean="0"/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000" dirty="0" smtClean="0"/>
              <a:t>Determine which website contents can be reused</a:t>
            </a:r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000" dirty="0" smtClean="0"/>
              <a:t>Determine which database tables should be retained or rebuilt</a:t>
            </a:r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000" dirty="0" smtClean="0"/>
              <a:t>Recommend adding necessary functionalities such as report generator of volunteer hours, state site link, etc.</a:t>
            </a:r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000" dirty="0" smtClean="0"/>
              <a:t>Recommend redesigning site for optimized UX/UI</a:t>
            </a:r>
          </a:p>
        </p:txBody>
      </p:sp>
    </p:spTree>
    <p:extLst>
      <p:ext uri="{BB962C8B-B14F-4D97-AF65-F5344CB8AC3E}">
        <p14:creationId xmlns:p14="http://schemas.microsoft.com/office/powerpoint/2010/main" val="35052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marL="223837" marR="0" lvl="1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500" dirty="0"/>
              <a:t>Gather potential user requirements from team </a:t>
            </a:r>
            <a:r>
              <a:rPr lang="en-US" sz="3500" dirty="0" smtClean="0"/>
              <a:t>members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000" dirty="0" smtClean="0"/>
              <a:t>Website Pages (Home, About Us, Activities, Volunteer Opportunities, Contact Us, and Friends Chapter)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000" dirty="0"/>
              <a:t>Become a Friend or </a:t>
            </a:r>
            <a:r>
              <a:rPr lang="en-US" sz="3000" dirty="0" smtClean="0"/>
              <a:t>Volunteer Page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000" dirty="0" smtClean="0"/>
              <a:t>Cottage Accommodations Page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000" dirty="0" smtClean="0"/>
              <a:t>Volunteer Hours Log Page with Mobile Capability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000" dirty="0" smtClean="0"/>
              <a:t>Volunteer Report Generator Page with Separate Login</a:t>
            </a:r>
          </a:p>
          <a:p>
            <a:pPr marL="287338" indent="-287338">
              <a:lnSpc>
                <a:spcPct val="120000"/>
              </a:lnSpc>
              <a:spcBef>
                <a:spcPts val="600"/>
              </a:spcBef>
            </a:pPr>
            <a:r>
              <a:rPr lang="en-US" sz="3500" b="1" dirty="0"/>
              <a:t>Example of User Requirement</a:t>
            </a:r>
          </a:p>
          <a:p>
            <a:pPr marL="804863" lvl="1" indent="-347663">
              <a:lnSpc>
                <a:spcPct val="120000"/>
              </a:lnSpc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3000" dirty="0"/>
              <a:t>Smithgall Woods application </a:t>
            </a:r>
            <a:r>
              <a:rPr lang="en-US" sz="3000" u="sng" dirty="0"/>
              <a:t>shall</a:t>
            </a:r>
            <a:r>
              <a:rPr lang="en-US" sz="3000" dirty="0"/>
              <a:t> generate volunteer reports showing the number of </a:t>
            </a:r>
            <a:r>
              <a:rPr lang="en-US" sz="3000" dirty="0" smtClean="0"/>
              <a:t>volunteer hours</a:t>
            </a:r>
          </a:p>
          <a:p>
            <a:pPr lvl="0">
              <a:lnSpc>
                <a:spcPct val="120000"/>
              </a:lnSpc>
              <a:spcBef>
                <a:spcPts val="600"/>
              </a:spcBef>
            </a:pPr>
            <a:r>
              <a:rPr lang="en-US" b="1" dirty="0" smtClean="0">
                <a:solidFill>
                  <a:srgbClr val="FF0000"/>
                </a:solidFill>
              </a:rPr>
              <a:t>Due by Monday, Sep 18</a:t>
            </a:r>
            <a:r>
              <a:rPr lang="en-US" b="1" baseline="30000" dirty="0" smtClean="0">
                <a:solidFill>
                  <a:srgbClr val="FF0000"/>
                </a:solidFill>
              </a:rPr>
              <a:t>th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03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274638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3837" lvl="1" algn="ctr">
              <a:spcBef>
                <a:spcPts val="600"/>
              </a:spcBef>
            </a:pPr>
            <a:r>
              <a:rPr lang="en-US" sz="4800" b="1" dirty="0"/>
              <a:t>System Requirements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492508"/>
            <a:ext cx="8305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Define system requirements using detailed descriptions of website’s functionalities, services and operational constraints</a:t>
            </a:r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Use necessary technical descriptions</a:t>
            </a:r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b="1" dirty="0" smtClean="0"/>
              <a:t>Example </a:t>
            </a:r>
            <a:r>
              <a:rPr lang="en-US" sz="3200" b="1" dirty="0"/>
              <a:t>of </a:t>
            </a:r>
            <a:r>
              <a:rPr lang="en-US" sz="3200" b="1" dirty="0" smtClean="0"/>
              <a:t>System </a:t>
            </a:r>
            <a:r>
              <a:rPr lang="en-US" sz="3200" b="1" dirty="0"/>
              <a:t>Requirement</a:t>
            </a:r>
          </a:p>
          <a:p>
            <a:pPr marL="804863" lvl="1" indent="-347663"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800" dirty="0" smtClean="0"/>
              <a:t>This </a:t>
            </a:r>
            <a:r>
              <a:rPr lang="en-US" sz="2800" dirty="0"/>
              <a:t>application </a:t>
            </a:r>
            <a:r>
              <a:rPr lang="en-US" sz="2800" u="sng" dirty="0"/>
              <a:t>shall</a:t>
            </a:r>
            <a:r>
              <a:rPr lang="en-US" sz="2800" dirty="0"/>
              <a:t> generate volunteer reports </a:t>
            </a:r>
            <a:r>
              <a:rPr lang="en-US" sz="2800" dirty="0" smtClean="0"/>
              <a:t>by type of volunteer work, specific time period, and number of hours</a:t>
            </a:r>
          </a:p>
          <a:p>
            <a:pPr marL="287338" lvl="0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FF0000"/>
                </a:solidFill>
              </a:rPr>
              <a:t>Due by Sunday, Sep 24</a:t>
            </a:r>
            <a:r>
              <a:rPr lang="en-US" sz="3200" b="1" baseline="30000" dirty="0" smtClean="0">
                <a:solidFill>
                  <a:srgbClr val="FF0000"/>
                </a:solidFill>
              </a:rPr>
              <a:t>th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71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274638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3837" lvl="1" algn="ctr">
              <a:spcBef>
                <a:spcPts val="600"/>
              </a:spcBef>
            </a:pPr>
            <a:r>
              <a:rPr lang="en-US" sz="4800" b="1" dirty="0"/>
              <a:t>WBS/Project Plan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534180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3200" dirty="0" smtClean="0"/>
              <a:t>Update Project Plan by </a:t>
            </a:r>
            <a:r>
              <a:rPr lang="en-US" sz="3200" b="1" dirty="0" smtClean="0">
                <a:solidFill>
                  <a:srgbClr val="FF0000"/>
                </a:solidFill>
              </a:rPr>
              <a:t>Sep 30</a:t>
            </a:r>
            <a:r>
              <a:rPr lang="en-US" sz="3200" b="1" baseline="30000" dirty="0" smtClean="0">
                <a:solidFill>
                  <a:srgbClr val="FF0000"/>
                </a:solidFill>
              </a:rPr>
              <a:t>th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9085339" cy="471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802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274638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3837" lvl="1" algn="ctr">
              <a:spcBef>
                <a:spcPts val="600"/>
              </a:spcBef>
            </a:pPr>
            <a:r>
              <a:rPr lang="en-US" sz="4800" b="1" dirty="0" smtClean="0"/>
              <a:t>Development </a:t>
            </a:r>
            <a:r>
              <a:rPr lang="en-US" sz="4800" b="1" dirty="0"/>
              <a:t>Approach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600200"/>
            <a:ext cx="80010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Use Incremental Approach</a:t>
            </a:r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Learn using WordPress &amp; PHP</a:t>
            </a:r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Use single type IDE/Code Editor (Eclipse)</a:t>
            </a:r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Use Java and JavaScript Libraries</a:t>
            </a:r>
          </a:p>
          <a:p>
            <a:pPr marL="804863" lvl="1" indent="-347663"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3200" dirty="0" smtClean="0"/>
              <a:t>Simplify rebuild of the website</a:t>
            </a:r>
          </a:p>
          <a:p>
            <a:pPr marL="804863" lvl="1" indent="-347663"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3200" dirty="0" smtClean="0"/>
              <a:t>Avoid reinventing the wheel</a:t>
            </a:r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Build a simple prototype of the website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1990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274638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3837" lvl="1" algn="ctr">
              <a:spcBef>
                <a:spcPts val="600"/>
              </a:spcBef>
            </a:pPr>
            <a:r>
              <a:rPr lang="en-US" sz="4800" b="1" dirty="0" smtClean="0"/>
              <a:t>Challenges</a:t>
            </a:r>
            <a:endParaRPr lang="en-US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750874"/>
            <a:ext cx="7772400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Start making notes of challenges you come across</a:t>
            </a:r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Briefly describe applied solution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0094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419</Words>
  <Application>Microsoft Office PowerPoint</Application>
  <PresentationFormat>On-screen Show (4:3)</PresentationFormat>
  <Paragraphs>58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User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Jojo</dc:creator>
  <cp:lastModifiedBy>Jojo</cp:lastModifiedBy>
  <cp:revision>72</cp:revision>
  <dcterms:created xsi:type="dcterms:W3CDTF">2017-06-28T21:26:49Z</dcterms:created>
  <dcterms:modified xsi:type="dcterms:W3CDTF">2017-09-17T22:49:03Z</dcterms:modified>
</cp:coreProperties>
</file>