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9B61-4CA0-4855-A30A-757723C2EC0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0D6-D71B-4530-93BA-B25BC65A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7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9B61-4CA0-4855-A30A-757723C2EC0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0D6-D71B-4530-93BA-B25BC65A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9B61-4CA0-4855-A30A-757723C2EC0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0D6-D71B-4530-93BA-B25BC65A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7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9B61-4CA0-4855-A30A-757723C2EC0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0D6-D71B-4530-93BA-B25BC65A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4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9B61-4CA0-4855-A30A-757723C2EC0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0D6-D71B-4530-93BA-B25BC65A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1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9B61-4CA0-4855-A30A-757723C2EC0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0D6-D71B-4530-93BA-B25BC65A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2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9B61-4CA0-4855-A30A-757723C2EC0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0D6-D71B-4530-93BA-B25BC65A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4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9B61-4CA0-4855-A30A-757723C2EC0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0D6-D71B-4530-93BA-B25BC65A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9B61-4CA0-4855-A30A-757723C2EC0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0D6-D71B-4530-93BA-B25BC65A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2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9B61-4CA0-4855-A30A-757723C2EC0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0D6-D71B-4530-93BA-B25BC65A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9B61-4CA0-4855-A30A-757723C2EC0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0D6-D71B-4530-93BA-B25BC65A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9B61-4CA0-4855-A30A-757723C2EC0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220D6-D71B-4530-93BA-B25BC65A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Woodland Rangers Logo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057400"/>
            <a:ext cx="3225800" cy="42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7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Woodland Rangers Logo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2</cp:revision>
  <dcterms:created xsi:type="dcterms:W3CDTF">2017-09-07T01:39:16Z</dcterms:created>
  <dcterms:modified xsi:type="dcterms:W3CDTF">2017-09-07T02:02:28Z</dcterms:modified>
</cp:coreProperties>
</file>