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4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7720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nelazo@gmail.com" TargetMode="External"/><Relationship Id="rId7" Type="http://schemas.openxmlformats.org/officeDocument/2006/relationships/hyperlink" Target="mailto:alexandercouch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ndec.c@gmail.com" TargetMode="External"/><Relationship Id="rId5" Type="http://schemas.openxmlformats.org/officeDocument/2006/relationships/hyperlink" Target="mailto:ugaclark@gmail.com" TargetMode="External"/><Relationship Id="rId4" Type="http://schemas.openxmlformats.org/officeDocument/2006/relationships/hyperlink" Target="mailto:ehsantos5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MIST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7590E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Crest Assignment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6150" y="3810000"/>
            <a:ext cx="3886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ookman Old Style"/>
              <a:buNone/>
            </a:pPr>
            <a:r>
              <a:rPr lang="en-US" sz="2400" i="1" u="none" strike="noStrike" cap="none">
                <a:solidFill>
                  <a:schemeClr val="dk1"/>
                </a:solidFill>
              </a:rPr>
              <a:t>“</a:t>
            </a:r>
            <a:r>
              <a:rPr lang="en-US" sz="2400" i="1">
                <a:solidFill>
                  <a:schemeClr val="dk1"/>
                </a:solidFill>
              </a:rPr>
              <a:t>We Protect and Preserve</a:t>
            </a:r>
            <a:r>
              <a:rPr lang="en-US" sz="2400" i="1" u="none" strike="noStrike" cap="none">
                <a:solidFill>
                  <a:schemeClr val="dk1"/>
                </a:solidFill>
              </a:rPr>
              <a:t>”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846" y="228600"/>
            <a:ext cx="4876800" cy="640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>
            <a:off x="6324600" y="228600"/>
            <a:ext cx="0" cy="228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>
            <a:off x="4267200" y="2514600"/>
            <a:ext cx="411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>
            <a:off x="4191000" y="41148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6324600" y="4114800"/>
            <a:ext cx="0" cy="228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" name="Shape 95"/>
          <p:cNvSpPr/>
          <p:nvPr/>
        </p:nvSpPr>
        <p:spPr>
          <a:xfrm>
            <a:off x="152400" y="2362200"/>
            <a:ext cx="3886848" cy="7266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>
                  <a:noFill/>
                </a:ln>
                <a:gradFill>
                  <a:gsLst>
                    <a:gs pos="0">
                      <a:srgbClr val="7600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Arial Black"/>
              </a:rPr>
              <a:t>Woodland Rangers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6850" y="4741600"/>
            <a:ext cx="2481000" cy="188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Team Members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Andrea Castresana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Jennifer Lazo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Alex Couch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Clark Williams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Eliseo Santos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ookman Old Style"/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8600" y="228600"/>
            <a:ext cx="3276600" cy="180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use icons or drawings (i.e., pictures or clip art) to “answer” the questions. Feel free to change the fonts or text location/formatting but you should use the shield provided and replace the questions with your icons and captions (if any).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118" y="4317674"/>
            <a:ext cx="1530306" cy="13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smithgall_logo_mod_people_n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309" y="762000"/>
            <a:ext cx="15430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837" y="885812"/>
            <a:ext cx="22193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5775" y="4178300"/>
            <a:ext cx="1754125" cy="9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7750" y="4933375"/>
            <a:ext cx="1408400" cy="6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6-2-innovation-png-imag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7197" y="2653349"/>
            <a:ext cx="1322679" cy="13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Communication-2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89875" y="2788750"/>
            <a:ext cx="1322674" cy="10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Personal Growth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60199" y="2707973"/>
            <a:ext cx="1124574" cy="11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80000" y="1447800"/>
            <a:ext cx="85554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characterize peak performance? 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 dirty="0"/>
              <a:t>Helping each other do our very best work so we can help our clients do their very best work.</a:t>
            </a:r>
          </a:p>
          <a:p>
            <a:pPr marL="0" marR="0" lvl="0" indent="76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expect from each other as team members?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Transparency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Self reflection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Openness to new ideas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Communication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Pulling your own weight 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Assisting others when they need help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/>
              <a:t>- Timeliness </a:t>
            </a:r>
          </a:p>
          <a:p>
            <a:pPr marL="0" marR="0" lvl="0" indent="76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heart or essence of our team? </a:t>
            </a:r>
          </a:p>
          <a:p>
            <a:pPr marL="631825" marR="0" lvl="1" indent="-171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 smtClean="0"/>
              <a:t>The </a:t>
            </a:r>
            <a:r>
              <a:rPr lang="en-US" sz="1600" dirty="0"/>
              <a:t>Innovation to create a website that is easy to update for admins of all levels </a:t>
            </a:r>
            <a:r>
              <a:rPr lang="en-US" sz="1600" dirty="0" smtClean="0"/>
              <a:t>of tech-savvy</a:t>
            </a:r>
            <a:endParaRPr lang="en-US" sz="1600" dirty="0"/>
          </a:p>
          <a:p>
            <a:pPr marL="581025" marR="0" lvl="1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 smtClean="0"/>
              <a:t> Effective Communication, both </a:t>
            </a:r>
            <a:r>
              <a:rPr lang="en-US" sz="1600" dirty="0"/>
              <a:t>intra-team and with our client</a:t>
            </a:r>
          </a:p>
          <a:p>
            <a:pPr marL="581025" marR="0" lvl="1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 smtClean="0"/>
              <a:t> Commitment </a:t>
            </a:r>
            <a:r>
              <a:rPr lang="en-US" sz="1600" dirty="0"/>
              <a:t>to personal and team development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04800" y="2286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Attributes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04800" y="838200"/>
            <a:ext cx="8684400" cy="51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provide bullet answers to the following questions: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55600" y="1860100"/>
            <a:ext cx="85554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What we hope to give others? </a:t>
            </a:r>
          </a:p>
          <a:p>
            <a:pPr lvl="1" rtl="0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1800"/>
              <a:t>By helping others with their technological needs, we provide a balance of opportunity costs and solutions</a:t>
            </a:r>
          </a:p>
          <a:p>
            <a:pPr marL="0" marR="0" lvl="0" indent="76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hope to gain as individuals from working as a team?</a:t>
            </a:r>
          </a:p>
          <a:p>
            <a:pPr marL="457200" lvl="0" indent="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Growth in Leadership Abilities</a:t>
            </a:r>
          </a:p>
          <a:p>
            <a:pPr marL="457200" lvl="0" indent="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Overcoming Challenges More Effectively</a:t>
            </a:r>
          </a:p>
          <a:p>
            <a:pPr marL="457200" lvl="0" indent="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Improved Creativity</a:t>
            </a:r>
          </a:p>
          <a:p>
            <a:pPr marL="457200" lvl="0" indent="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Learn from Each Other’s Strengths and Weaknesses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8" name="Shape 118"/>
          <p:cNvSpPr txBox="1"/>
          <p:nvPr/>
        </p:nvSpPr>
        <p:spPr>
          <a:xfrm>
            <a:off x="304800" y="228600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Attributes (Continued)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838200"/>
            <a:ext cx="8283600" cy="51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provide bullet answers to the following questions: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Contact Information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26575" y="1600200"/>
            <a:ext cx="85938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Jennifer Lazo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jenelazo@gmail.com</a:t>
            </a:r>
            <a:r>
              <a:rPr lang="en-US" sz="2400"/>
              <a:t>, 706-714-2758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Eliseo Santos -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ehsantos54@gmail.com</a:t>
            </a:r>
            <a:r>
              <a:rPr lang="en-US" sz="2400"/>
              <a:t>, 818-577-6847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Clark Williams -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ugaclark@gmail.com</a:t>
            </a:r>
            <a:r>
              <a:rPr lang="en-US" sz="2400"/>
              <a:t>, 706-498-2235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Andrea Castresana -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andec.c@gmail.com</a:t>
            </a:r>
            <a:r>
              <a:rPr lang="en-US" sz="2400"/>
              <a:t>, 706-877-0409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Alexander Couch -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alexandercouch@gmail.com</a:t>
            </a:r>
            <a:r>
              <a:rPr lang="en-US" sz="2400"/>
              <a:t>, 770-364-2540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MIST 7590E Team Crest Assignment</vt:lpstr>
      <vt:lpstr>PowerPoint Presentation</vt:lpstr>
      <vt:lpstr>PowerPoint Presentation</vt:lpstr>
      <vt:lpstr>PowerPoint Presentation</vt:lpstr>
      <vt:lpstr>Team 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 7590E Team Crest Assignment</dc:title>
  <cp:lastModifiedBy>Jojo</cp:lastModifiedBy>
  <cp:revision>2</cp:revision>
  <dcterms:modified xsi:type="dcterms:W3CDTF">2017-09-01T18:21:16Z</dcterms:modified>
</cp:coreProperties>
</file>