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6733" autoAdjust="0"/>
  </p:normalViewPr>
  <p:slideViewPr>
    <p:cSldViewPr>
      <p:cViewPr>
        <p:scale>
          <a:sx n="70" d="100"/>
          <a:sy n="70" d="100"/>
        </p:scale>
        <p:origin x="-5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 Member Roles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8647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Team Leader/Project </a:t>
            </a:r>
            <a:r>
              <a:rPr lang="en-US" sz="3000" dirty="0" smtClean="0"/>
              <a:t>Manager – Eliseo</a:t>
            </a:r>
            <a:endParaRPr lang="en-US" sz="30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Client-side </a:t>
            </a:r>
            <a:r>
              <a:rPr lang="en-US" sz="3000" dirty="0" smtClean="0"/>
              <a:t>Developer – Jennifer, Andrea</a:t>
            </a:r>
            <a:endParaRPr lang="en-US" sz="30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Server-side </a:t>
            </a:r>
            <a:r>
              <a:rPr lang="en-US" sz="3000" dirty="0" smtClean="0"/>
              <a:t>Developer – Jennifer, Alex, Eliseo</a:t>
            </a:r>
            <a:endParaRPr lang="en-US" sz="30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Database </a:t>
            </a:r>
            <a:r>
              <a:rPr lang="en-US" sz="3000" dirty="0" smtClean="0"/>
              <a:t>Manager – Eliseo, Clark</a:t>
            </a:r>
            <a:endParaRPr lang="en-US" sz="30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UI/UX Design </a:t>
            </a:r>
            <a:r>
              <a:rPr lang="en-US" sz="3000" dirty="0" smtClean="0"/>
              <a:t>Manager – Alex, Jennifer</a:t>
            </a:r>
            <a:endParaRPr lang="en-US" sz="30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Test </a:t>
            </a:r>
            <a:r>
              <a:rPr lang="en-US" sz="3000" dirty="0" smtClean="0"/>
              <a:t>Manager – Eliseo, Clark</a:t>
            </a:r>
            <a:endParaRPr lang="en-US" sz="30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Business Analyst/Requirements </a:t>
            </a:r>
            <a:r>
              <a:rPr lang="en-US" sz="3000" dirty="0" smtClean="0"/>
              <a:t>Manager – Andrea, Clark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29</cp:revision>
  <dcterms:created xsi:type="dcterms:W3CDTF">2017-06-28T21:26:49Z</dcterms:created>
  <dcterms:modified xsi:type="dcterms:W3CDTF">2017-09-07T02:29:54Z</dcterms:modified>
</cp:coreProperties>
</file>