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Karla" charset="0"/>
      <p:regular r:id="rId28"/>
      <p:bold r:id="rId29"/>
      <p:italic r:id="rId30"/>
      <p:boldItalic r:id="rId31"/>
    </p:embeddedFont>
    <p:embeddedFont>
      <p:font typeface="Montserrat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38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643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389350" y="2917000"/>
            <a:ext cx="4229100" cy="1182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5722"/>
                </a:solidFill>
              </a:rPr>
              <a:t>EFICIÊNCIA EM ALGORITMOS DE OTIMIZAÇÃO 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Gustavo Vieira, Marcus Vinícius, Rafael Castro, Thaís Matos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838250" y="101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COLETA E TABULAÇÃO DOS DADOS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46" name="Shape 14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162" y="1406875"/>
            <a:ext cx="7445674" cy="35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838250" y="101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COLETA E TABULAÇÃO DOS DADOS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9" name="Shape 159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60" name="Shape 16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17" y="1419622"/>
            <a:ext cx="7141675" cy="3480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38250" y="101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COLETA E TABULAÇÃO DOS DADOS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74" name="Shape 17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274" y="1419622"/>
            <a:ext cx="5346776" cy="34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5.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TESTE DAS HIPÓTESES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TESTE DAS HIPÓTESES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Teste ANOVA: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Valor p inferior a 𝛼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Hipótese nula rejeitada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Confiança de 95%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Diferença no desempenho dos operadores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93" name="Shape 193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77" y="1971473"/>
            <a:ext cx="5208534" cy="45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vs ALL: TESTE DE TUKEY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6" name="Shape 206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07" name="Shape 2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704" y="1326919"/>
            <a:ext cx="5179319" cy="347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5434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ALL vs ONE (B): TESTE DE DUNNET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20" name="Shape 220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21" name="Shape 2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88" y="1251341"/>
            <a:ext cx="5251327" cy="35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6.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VERIFICAÇÃO DAS PREMISSAS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 TESTE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NORMALIDADE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40" name="Shape 24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46" name="Shape 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688" y="1326361"/>
            <a:ext cx="5514020" cy="356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NORMALIDADE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3" name="Shape 253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54" name="Shape 25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656" y="1326361"/>
            <a:ext cx="5915956" cy="3675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NORMALIDADE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68" name="Shape 26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74" name="Shape 2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0" y="1268248"/>
            <a:ext cx="5609665" cy="372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NORMALIDADE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81" name="Shape 281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82" name="Shape 28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94" y="1268248"/>
            <a:ext cx="5673830" cy="374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NORMALIDADE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296" name="Shape 29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680" y="1291564"/>
            <a:ext cx="5581547" cy="372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7.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38250" y="86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CONCLUSÃO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Há diferença entre o desempenho médio dos operadores de recmbinação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solidFill>
                  <a:schemeClr val="dk2"/>
                </a:solidFill>
              </a:rPr>
              <a:t>Operador B mais recomendado em relação ao desempenho médio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Não tem diferença significativa entre B e D, mas ambos são mais eficientes que A e C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4" name="Shape 314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315" name="Shape 31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Obrigado!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INTRODUÇÃO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Desempenho do algoritmo de evolução diferencial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Diferentes operadores de recombinação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Utilização da análise de variância (ANOVA)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" name="Shape 77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78" name="Shape 7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 QUE QUEREMOS RESPONDER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228600"/>
            <a:r>
              <a:rPr lang="en" dirty="0"/>
              <a:t>Há diferenças de desempenho</a:t>
            </a:r>
            <a:r>
              <a:rPr lang="en" dirty="0" smtClean="0"/>
              <a:t>?</a:t>
            </a: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Qual </a:t>
            </a:r>
            <a:r>
              <a:rPr lang="en" dirty="0"/>
              <a:t>o melhor operador (desempenho médio)?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Qual a magnitude das diferenças?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Algum operador deve ser recomendado?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0" name="Shape 90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91" name="Shape 9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FORMULAÇÃO DAS HIPÓTESES DE TESTE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838250" y="101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FORMULAÇÃO DAS HIPÓTESES DE TESTE: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Efeito dos operadores: 𝜏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 dirty="0"/>
              <a:t>Desvio da média global de cada operador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Hipóteses: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Hipótese </a:t>
            </a:r>
            <a:r>
              <a:rPr lang="en" dirty="0"/>
              <a:t>nula verdadeira: mudança dos operadores não causa nenhum efeito no desempenho do algoritmo.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08" name="Shape 108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09" name="Shape 10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25" y="2859782"/>
            <a:ext cx="3268349" cy="7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CÁLCULO DO TAMANHO AMOSTRAL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38250" y="1019250"/>
            <a:ext cx="5324100" cy="485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CÁLCULO DO TAMANHO AMOSTRAL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462100" cy="2255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α: 0.05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β: 0.15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d*=ẟ*/dp: 0.25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a: 4 (Quantidade de operadores testados</a:t>
            </a:r>
            <a:r>
              <a:rPr lang="en" dirty="0" smtClean="0"/>
              <a:t>)</a:t>
            </a:r>
            <a:endParaRPr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Tamanho amostral estimado pelo teste de potência: pwr.anova.test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N = 51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27" name="Shape 127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28" name="Shape 12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COLETA E TABULAÇÃO DOS DADOS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Apresentação na tela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Karla</vt:lpstr>
      <vt:lpstr>Montserrat</vt:lpstr>
      <vt:lpstr>Arvirargus template</vt:lpstr>
      <vt:lpstr>EFICIÊNCIA EM ALGORITMOS DE OTIMIZAÇÃO   Gustavo Vieira, Marcus Vinícius, Rafael Castro, Thaís Matos</vt:lpstr>
      <vt:lpstr>1. INTRODUÇÃO</vt:lpstr>
      <vt:lpstr>INTRODUÇÃO</vt:lpstr>
      <vt:lpstr>O QUE QUEREMOS RESPONDER</vt:lpstr>
      <vt:lpstr>2. FORMULAÇÃO DAS HIPÓTESES DE TESTE</vt:lpstr>
      <vt:lpstr>FORMULAÇÃO DAS HIPÓTESES DE TESTE:</vt:lpstr>
      <vt:lpstr>3. CÁLCULO DO TAMANHO AMOSTRAL</vt:lpstr>
      <vt:lpstr>CÁLCULO DO TAMANHO AMOSTRAL</vt:lpstr>
      <vt:lpstr>4. COLETA E TABULAÇÃO DOS DADOS</vt:lpstr>
      <vt:lpstr>COLETA E TABULAÇÃO DOS DADOS</vt:lpstr>
      <vt:lpstr>COLETA E TABULAÇÃO DOS DADOS</vt:lpstr>
      <vt:lpstr>COLETA E TABULAÇÃO DOS DADOS</vt:lpstr>
      <vt:lpstr>5. TESTE DAS HIPÓTESES</vt:lpstr>
      <vt:lpstr>TESTE DAS HIPÓTESES</vt:lpstr>
      <vt:lpstr>ALL vs ALL: TESTE DE TUKEY</vt:lpstr>
      <vt:lpstr>ALL vs ONE (B): TESTE DE DUNNET</vt:lpstr>
      <vt:lpstr>6. VERIFICAÇÃO DAS PREMISSAS DO TESTE</vt:lpstr>
      <vt:lpstr>NORMALIDADE</vt:lpstr>
      <vt:lpstr>NORMALIDADE</vt:lpstr>
      <vt:lpstr>NORMALIDADE</vt:lpstr>
      <vt:lpstr>NORMALIDADE</vt:lpstr>
      <vt:lpstr>NORMALIDADE</vt:lpstr>
      <vt:lpstr>7. CONCLUSÃO</vt:lpstr>
      <vt:lpstr>CONCLUSÃO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EFICIÊNCIA EM ALGORITMOS DE OTIMIZAÇÃO   Gustavo Vieira, Marcus Vinícius, Rafael Castro, Thaís Matos</dc:title>
  <cp:lastModifiedBy>Rafael</cp:lastModifiedBy>
  <cp:revision>1</cp:revision>
  <dcterms:modified xsi:type="dcterms:W3CDTF">2016-05-04T20:12:14Z</dcterms:modified>
</cp:coreProperties>
</file>