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56" r:id="rId2"/>
    <p:sldId id="257" r:id="rId3"/>
    <p:sldId id="258" r:id="rId4"/>
    <p:sldId id="263" r:id="rId5"/>
    <p:sldId id="265" r:id="rId6"/>
    <p:sldId id="264" r:id="rId7"/>
    <p:sldId id="260" r:id="rId8"/>
    <p:sldId id="266" r:id="rId9"/>
    <p:sldId id="267" r:id="rId10"/>
    <p:sldId id="268" r:id="rId11"/>
    <p:sldId id="261" r:id="rId12"/>
    <p:sldId id="262" r:id="rId13"/>
    <p:sldId id="269" r:id="rId14"/>
    <p:sldId id="270" r:id="rId15"/>
    <p:sldId id="271" r:id="rId16"/>
    <p:sldId id="272" r:id="rId17"/>
    <p:sldId id="273" r:id="rId18"/>
    <p:sldId id="274" r:id="rId19"/>
    <p:sldId id="275" r:id="rId20"/>
    <p:sldId id="276" r:id="rId21"/>
    <p:sldId id="259" r:id="rId2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2A63E0-BBFA-4B7D-B441-1646AF34F4BC}" v="3" dt="2021-11-26T22:42:26.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0" d="100"/>
          <a:sy n="60" d="100"/>
        </p:scale>
        <p:origin x="1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as Castro cacante" userId="fbb92aff8f483bb0" providerId="LiveId" clId="{DD2A63E0-BBFA-4B7D-B441-1646AF34F4BC}"/>
    <pc:docChg chg="undo custSel addSld delSld modSld sldOrd">
      <pc:chgData name="Tomas Castro cacante" userId="fbb92aff8f483bb0" providerId="LiveId" clId="{DD2A63E0-BBFA-4B7D-B441-1646AF34F4BC}" dt="2021-11-27T01:32:21.382" v="401" actId="26606"/>
      <pc:docMkLst>
        <pc:docMk/>
      </pc:docMkLst>
      <pc:sldChg chg="addSp delSp modSp mod ord">
        <pc:chgData name="Tomas Castro cacante" userId="fbb92aff8f483bb0" providerId="LiveId" clId="{DD2A63E0-BBFA-4B7D-B441-1646AF34F4BC}" dt="2021-11-27T01:31:41.008" v="393" actId="26606"/>
        <pc:sldMkLst>
          <pc:docMk/>
          <pc:sldMk cId="811380140" sldId="258"/>
        </pc:sldMkLst>
        <pc:spChg chg="mod">
          <ac:chgData name="Tomas Castro cacante" userId="fbb92aff8f483bb0" providerId="LiveId" clId="{DD2A63E0-BBFA-4B7D-B441-1646AF34F4BC}" dt="2021-11-27T01:31:41.008" v="393" actId="26606"/>
          <ac:spMkLst>
            <pc:docMk/>
            <pc:sldMk cId="811380140" sldId="258"/>
            <ac:spMk id="2" creationId="{25E133DB-BB53-4600-B915-86A505FFFC0B}"/>
          </ac:spMkLst>
        </pc:spChg>
        <pc:spChg chg="del">
          <ac:chgData name="Tomas Castro cacante" userId="fbb92aff8f483bb0" providerId="LiveId" clId="{DD2A63E0-BBFA-4B7D-B441-1646AF34F4BC}" dt="2021-11-27T01:31:41.008" v="393" actId="26606"/>
          <ac:spMkLst>
            <pc:docMk/>
            <pc:sldMk cId="811380140" sldId="258"/>
            <ac:spMk id="8" creationId="{4EFE82FE-7465-AE46-88DF-34D347E83B84}"/>
          </ac:spMkLst>
        </pc:spChg>
        <pc:spChg chg="mod">
          <ac:chgData name="Tomas Castro cacante" userId="fbb92aff8f483bb0" providerId="LiveId" clId="{DD2A63E0-BBFA-4B7D-B441-1646AF34F4BC}" dt="2021-11-27T01:31:41.008" v="393" actId="26606"/>
          <ac:spMkLst>
            <pc:docMk/>
            <pc:sldMk cId="811380140" sldId="258"/>
            <ac:spMk id="52" creationId="{3B4CECBB-1FE9-4218-8AC4-3FB2AC99E3BF}"/>
          </ac:spMkLst>
        </pc:spChg>
        <pc:spChg chg="add">
          <ac:chgData name="Tomas Castro cacante" userId="fbb92aff8f483bb0" providerId="LiveId" clId="{DD2A63E0-BBFA-4B7D-B441-1646AF34F4BC}" dt="2021-11-27T01:31:41.008" v="393" actId="26606"/>
          <ac:spMkLst>
            <pc:docMk/>
            <pc:sldMk cId="811380140" sldId="258"/>
            <ac:spMk id="66" creationId="{C7F2E4D6-EF46-1C43-8F3E-3620C3C83F36}"/>
          </ac:spMkLst>
        </pc:spChg>
        <pc:grpChg chg="del">
          <ac:chgData name="Tomas Castro cacante" userId="fbb92aff8f483bb0" providerId="LiveId" clId="{DD2A63E0-BBFA-4B7D-B441-1646AF34F4BC}" dt="2021-11-27T01:31:41.008" v="393" actId="26606"/>
          <ac:grpSpMkLst>
            <pc:docMk/>
            <pc:sldMk cId="811380140" sldId="258"/>
            <ac:grpSpMk id="53" creationId="{0A30B600-877F-7746-B57D-25C3B476FE7A}"/>
          </ac:grpSpMkLst>
        </pc:grpChg>
        <pc:grpChg chg="add">
          <ac:chgData name="Tomas Castro cacante" userId="fbb92aff8f483bb0" providerId="LiveId" clId="{DD2A63E0-BBFA-4B7D-B441-1646AF34F4BC}" dt="2021-11-27T01:31:41.008" v="393" actId="26606"/>
          <ac:grpSpMkLst>
            <pc:docMk/>
            <pc:sldMk cId="811380140" sldId="258"/>
            <ac:grpSpMk id="68" creationId="{70EBDB1D-17AA-8140-B216-35CBA8C9E411}"/>
          </ac:grpSpMkLst>
        </pc:grpChg>
        <pc:picChg chg="add">
          <ac:chgData name="Tomas Castro cacante" userId="fbb92aff8f483bb0" providerId="LiveId" clId="{DD2A63E0-BBFA-4B7D-B441-1646AF34F4BC}" dt="2021-11-27T01:31:41.008" v="393" actId="26606"/>
          <ac:picMkLst>
            <pc:docMk/>
            <pc:sldMk cId="811380140" sldId="258"/>
            <ac:picMk id="62" creationId="{96DB4AA3-C4B4-4494-A590-E6D42533FBF0}"/>
          </ac:picMkLst>
        </pc:picChg>
        <pc:cxnChg chg="del">
          <ac:chgData name="Tomas Castro cacante" userId="fbb92aff8f483bb0" providerId="LiveId" clId="{DD2A63E0-BBFA-4B7D-B441-1646AF34F4BC}" dt="2021-11-27T01:31:41.008" v="393" actId="26606"/>
          <ac:cxnSpMkLst>
            <pc:docMk/>
            <pc:sldMk cId="811380140" sldId="258"/>
            <ac:cxnSpMk id="60" creationId="{BE2AC807-9FDE-674F-84BF-EC319D683243}"/>
          </ac:cxnSpMkLst>
        </pc:cxnChg>
        <pc:cxnChg chg="add">
          <ac:chgData name="Tomas Castro cacante" userId="fbb92aff8f483bb0" providerId="LiveId" clId="{DD2A63E0-BBFA-4B7D-B441-1646AF34F4BC}" dt="2021-11-27T01:31:41.008" v="393" actId="26606"/>
          <ac:cxnSpMkLst>
            <pc:docMk/>
            <pc:sldMk cId="811380140" sldId="258"/>
            <ac:cxnSpMk id="74" creationId="{BF3CF3DF-4809-5B42-9F22-981391379297}"/>
          </ac:cxnSpMkLst>
        </pc:cxnChg>
      </pc:sldChg>
      <pc:sldChg chg="addSp modSp mod setBg setClrOvrMap">
        <pc:chgData name="Tomas Castro cacante" userId="fbb92aff8f483bb0" providerId="LiveId" clId="{DD2A63E0-BBFA-4B7D-B441-1646AF34F4BC}" dt="2021-11-27T01:32:13.017" v="399" actId="26606"/>
        <pc:sldMkLst>
          <pc:docMk/>
          <pc:sldMk cId="783188310" sldId="260"/>
        </pc:sldMkLst>
        <pc:spChg chg="mod">
          <ac:chgData name="Tomas Castro cacante" userId="fbb92aff8f483bb0" providerId="LiveId" clId="{DD2A63E0-BBFA-4B7D-B441-1646AF34F4BC}" dt="2021-11-27T01:32:13.017" v="399" actId="26606"/>
          <ac:spMkLst>
            <pc:docMk/>
            <pc:sldMk cId="783188310" sldId="260"/>
            <ac:spMk id="2" creationId="{B74DDB9F-EDE3-404A-BE86-6F0FF8019406}"/>
          </ac:spMkLst>
        </pc:spChg>
        <pc:spChg chg="mod">
          <ac:chgData name="Tomas Castro cacante" userId="fbb92aff8f483bb0" providerId="LiveId" clId="{DD2A63E0-BBFA-4B7D-B441-1646AF34F4BC}" dt="2021-11-27T01:32:13.017" v="399" actId="26606"/>
          <ac:spMkLst>
            <pc:docMk/>
            <pc:sldMk cId="783188310" sldId="260"/>
            <ac:spMk id="3" creationId="{E1902B7B-B90A-4205-96DE-AA1F8541391E}"/>
          </ac:spMkLst>
        </pc:spChg>
        <pc:spChg chg="add">
          <ac:chgData name="Tomas Castro cacante" userId="fbb92aff8f483bb0" providerId="LiveId" clId="{DD2A63E0-BBFA-4B7D-B441-1646AF34F4BC}" dt="2021-11-27T01:32:13.017" v="399" actId="26606"/>
          <ac:spMkLst>
            <pc:docMk/>
            <pc:sldMk cId="783188310" sldId="260"/>
            <ac:spMk id="8" creationId="{4EFE82FE-7465-AE46-88DF-34D347E83B84}"/>
          </ac:spMkLst>
        </pc:spChg>
        <pc:grpChg chg="add">
          <ac:chgData name="Tomas Castro cacante" userId="fbb92aff8f483bb0" providerId="LiveId" clId="{DD2A63E0-BBFA-4B7D-B441-1646AF34F4BC}" dt="2021-11-27T01:32:13.017" v="399" actId="26606"/>
          <ac:grpSpMkLst>
            <pc:docMk/>
            <pc:sldMk cId="783188310" sldId="260"/>
            <ac:grpSpMk id="10" creationId="{E9EEDFCB-2A3D-724C-808B-F598214AFD09}"/>
          </ac:grpSpMkLst>
        </pc:grpChg>
        <pc:cxnChg chg="add">
          <ac:chgData name="Tomas Castro cacante" userId="fbb92aff8f483bb0" providerId="LiveId" clId="{DD2A63E0-BBFA-4B7D-B441-1646AF34F4BC}" dt="2021-11-27T01:32:13.017" v="399" actId="26606"/>
          <ac:cxnSpMkLst>
            <pc:docMk/>
            <pc:sldMk cId="783188310" sldId="260"/>
            <ac:cxnSpMk id="18" creationId="{8C393749-7AE6-1341-8D2D-3F0369850FF2}"/>
          </ac:cxnSpMkLst>
        </pc:cxnChg>
      </pc:sldChg>
      <pc:sldChg chg="addSp delSp modSp mod">
        <pc:chgData name="Tomas Castro cacante" userId="fbb92aff8f483bb0" providerId="LiveId" clId="{DD2A63E0-BBFA-4B7D-B441-1646AF34F4BC}" dt="2021-11-27T00:57:38.104" v="161" actId="14100"/>
        <pc:sldMkLst>
          <pc:docMk/>
          <pc:sldMk cId="124291724" sldId="261"/>
        </pc:sldMkLst>
        <pc:spChg chg="del">
          <ac:chgData name="Tomas Castro cacante" userId="fbb92aff8f483bb0" providerId="LiveId" clId="{DD2A63E0-BBFA-4B7D-B441-1646AF34F4BC}" dt="2021-11-27T00:57:16.091" v="157" actId="22"/>
          <ac:spMkLst>
            <pc:docMk/>
            <pc:sldMk cId="124291724" sldId="261"/>
            <ac:spMk id="3" creationId="{F95E3DA4-338F-48D1-8010-D294A09551DA}"/>
          </ac:spMkLst>
        </pc:spChg>
        <pc:picChg chg="add mod ord">
          <ac:chgData name="Tomas Castro cacante" userId="fbb92aff8f483bb0" providerId="LiveId" clId="{DD2A63E0-BBFA-4B7D-B441-1646AF34F4BC}" dt="2021-11-27T00:57:17.589" v="158" actId="1076"/>
          <ac:picMkLst>
            <pc:docMk/>
            <pc:sldMk cId="124291724" sldId="261"/>
            <ac:picMk id="5" creationId="{8EA52B12-D4A1-443F-9B8D-FEF1711E0899}"/>
          </ac:picMkLst>
        </pc:picChg>
        <pc:picChg chg="add mod">
          <ac:chgData name="Tomas Castro cacante" userId="fbb92aff8f483bb0" providerId="LiveId" clId="{DD2A63E0-BBFA-4B7D-B441-1646AF34F4BC}" dt="2021-11-27T00:57:38.104" v="161" actId="14100"/>
          <ac:picMkLst>
            <pc:docMk/>
            <pc:sldMk cId="124291724" sldId="261"/>
            <ac:picMk id="7" creationId="{37FF984F-5B74-4CD7-ACAF-16F37015B925}"/>
          </ac:picMkLst>
        </pc:picChg>
      </pc:sldChg>
      <pc:sldChg chg="addSp modSp mod">
        <pc:chgData name="Tomas Castro cacante" userId="fbb92aff8f483bb0" providerId="LiveId" clId="{DD2A63E0-BBFA-4B7D-B441-1646AF34F4BC}" dt="2021-11-27T01:10:22.647" v="240" actId="14100"/>
        <pc:sldMkLst>
          <pc:docMk/>
          <pc:sldMk cId="1588241082" sldId="262"/>
        </pc:sldMkLst>
        <pc:spChg chg="mod">
          <ac:chgData name="Tomas Castro cacante" userId="fbb92aff8f483bb0" providerId="LiveId" clId="{DD2A63E0-BBFA-4B7D-B441-1646AF34F4BC}" dt="2021-11-27T01:08:42.768" v="237" actId="27636"/>
          <ac:spMkLst>
            <pc:docMk/>
            <pc:sldMk cId="1588241082" sldId="262"/>
            <ac:spMk id="2" creationId="{CE0303E1-B420-4BA7-BAE6-FF28EB6EC9F9}"/>
          </ac:spMkLst>
        </pc:spChg>
        <pc:spChg chg="mod">
          <ac:chgData name="Tomas Castro cacante" userId="fbb92aff8f483bb0" providerId="LiveId" clId="{DD2A63E0-BBFA-4B7D-B441-1646AF34F4BC}" dt="2021-11-27T01:08:40.782" v="235" actId="14100"/>
          <ac:spMkLst>
            <pc:docMk/>
            <pc:sldMk cId="1588241082" sldId="262"/>
            <ac:spMk id="3" creationId="{E9369F26-A961-49E1-B912-A180BC99FDBE}"/>
          </ac:spMkLst>
        </pc:spChg>
        <pc:picChg chg="add mod">
          <ac:chgData name="Tomas Castro cacante" userId="fbb92aff8f483bb0" providerId="LiveId" clId="{DD2A63E0-BBFA-4B7D-B441-1646AF34F4BC}" dt="2021-11-27T01:10:22.647" v="240" actId="14100"/>
          <ac:picMkLst>
            <pc:docMk/>
            <pc:sldMk cId="1588241082" sldId="262"/>
            <ac:picMk id="5" creationId="{65663680-2B89-4EFC-B9A3-0FC74984D4C7}"/>
          </ac:picMkLst>
        </pc:picChg>
      </pc:sldChg>
      <pc:sldChg chg="addSp modSp mod setBg">
        <pc:chgData name="Tomas Castro cacante" userId="fbb92aff8f483bb0" providerId="LiveId" clId="{DD2A63E0-BBFA-4B7D-B441-1646AF34F4BC}" dt="2021-11-27T01:31:46.037" v="394" actId="26606"/>
        <pc:sldMkLst>
          <pc:docMk/>
          <pc:sldMk cId="1166840705" sldId="263"/>
        </pc:sldMkLst>
        <pc:spChg chg="mod">
          <ac:chgData name="Tomas Castro cacante" userId="fbb92aff8f483bb0" providerId="LiveId" clId="{DD2A63E0-BBFA-4B7D-B441-1646AF34F4BC}" dt="2021-11-27T01:31:46.037" v="394" actId="26606"/>
          <ac:spMkLst>
            <pc:docMk/>
            <pc:sldMk cId="1166840705" sldId="263"/>
            <ac:spMk id="2" creationId="{1B0BCBE7-06F5-4018-860B-87B98854763A}"/>
          </ac:spMkLst>
        </pc:spChg>
        <pc:spChg chg="mod">
          <ac:chgData name="Tomas Castro cacante" userId="fbb92aff8f483bb0" providerId="LiveId" clId="{DD2A63E0-BBFA-4B7D-B441-1646AF34F4BC}" dt="2021-11-27T01:31:46.037" v="394" actId="26606"/>
          <ac:spMkLst>
            <pc:docMk/>
            <pc:sldMk cId="1166840705" sldId="263"/>
            <ac:spMk id="3" creationId="{4F3777AD-0F7A-45F0-B558-E8108E58A349}"/>
          </ac:spMkLst>
        </pc:spChg>
        <pc:spChg chg="add">
          <ac:chgData name="Tomas Castro cacante" userId="fbb92aff8f483bb0" providerId="LiveId" clId="{DD2A63E0-BBFA-4B7D-B441-1646AF34F4BC}" dt="2021-11-27T01:31:46.037" v="394" actId="26606"/>
          <ac:spMkLst>
            <pc:docMk/>
            <pc:sldMk cId="1166840705" sldId="263"/>
            <ac:spMk id="71" creationId="{C7F2E4D6-EF46-1C43-8F3E-3620C3C83F36}"/>
          </ac:spMkLst>
        </pc:spChg>
        <pc:grpChg chg="add">
          <ac:chgData name="Tomas Castro cacante" userId="fbb92aff8f483bb0" providerId="LiveId" clId="{DD2A63E0-BBFA-4B7D-B441-1646AF34F4BC}" dt="2021-11-27T01:31:46.037" v="394" actId="26606"/>
          <ac:grpSpMkLst>
            <pc:docMk/>
            <pc:sldMk cId="1166840705" sldId="263"/>
            <ac:grpSpMk id="75" creationId="{0D40C408-1C95-CC45-87A7-61CE8B1F9362}"/>
          </ac:grpSpMkLst>
        </pc:grpChg>
        <pc:picChg chg="add mod">
          <ac:chgData name="Tomas Castro cacante" userId="fbb92aff8f483bb0" providerId="LiveId" clId="{DD2A63E0-BBFA-4B7D-B441-1646AF34F4BC}" dt="2021-11-27T01:31:46.037" v="394" actId="26606"/>
          <ac:picMkLst>
            <pc:docMk/>
            <pc:sldMk cId="1166840705" sldId="263"/>
            <ac:picMk id="2050" creationId="{D869446D-AA5A-4C6F-BCDB-81ED2F3D7941}"/>
          </ac:picMkLst>
        </pc:picChg>
        <pc:cxnChg chg="add">
          <ac:chgData name="Tomas Castro cacante" userId="fbb92aff8f483bb0" providerId="LiveId" clId="{DD2A63E0-BBFA-4B7D-B441-1646AF34F4BC}" dt="2021-11-27T01:31:46.037" v="394" actId="26606"/>
          <ac:cxnSpMkLst>
            <pc:docMk/>
            <pc:sldMk cId="1166840705" sldId="263"/>
            <ac:cxnSpMk id="73" creationId="{BF3CF3DF-4809-5B42-9F22-981391379297}"/>
          </ac:cxnSpMkLst>
        </pc:cxnChg>
      </pc:sldChg>
      <pc:sldChg chg="addSp modSp new mod setBg setClrOvrMap">
        <pc:chgData name="Tomas Castro cacante" userId="fbb92aff8f483bb0" providerId="LiveId" clId="{DD2A63E0-BBFA-4B7D-B441-1646AF34F4BC}" dt="2021-11-27T01:32:01.048" v="398" actId="26606"/>
        <pc:sldMkLst>
          <pc:docMk/>
          <pc:sldMk cId="1493491623" sldId="264"/>
        </pc:sldMkLst>
        <pc:spChg chg="mod">
          <ac:chgData name="Tomas Castro cacante" userId="fbb92aff8f483bb0" providerId="LiveId" clId="{DD2A63E0-BBFA-4B7D-B441-1646AF34F4BC}" dt="2021-11-27T01:32:01.048" v="398" actId="26606"/>
          <ac:spMkLst>
            <pc:docMk/>
            <pc:sldMk cId="1493491623" sldId="264"/>
            <ac:spMk id="2" creationId="{E6B48580-C8DF-441C-94B4-173A5DB2BB05}"/>
          </ac:spMkLst>
        </pc:spChg>
        <pc:spChg chg="mod">
          <ac:chgData name="Tomas Castro cacante" userId="fbb92aff8f483bb0" providerId="LiveId" clId="{DD2A63E0-BBFA-4B7D-B441-1646AF34F4BC}" dt="2021-11-27T01:32:01.048" v="398" actId="26606"/>
          <ac:spMkLst>
            <pc:docMk/>
            <pc:sldMk cId="1493491623" sldId="264"/>
            <ac:spMk id="3" creationId="{B8CFE430-B1E5-4BC5-8AA6-8D4841A6B32A}"/>
          </ac:spMkLst>
        </pc:spChg>
        <pc:spChg chg="add">
          <ac:chgData name="Tomas Castro cacante" userId="fbb92aff8f483bb0" providerId="LiveId" clId="{DD2A63E0-BBFA-4B7D-B441-1646AF34F4BC}" dt="2021-11-27T01:32:01.048" v="398" actId="26606"/>
          <ac:spMkLst>
            <pc:docMk/>
            <pc:sldMk cId="1493491623" sldId="264"/>
            <ac:spMk id="8" creationId="{4EFE82FE-7465-AE46-88DF-34D347E83B84}"/>
          </ac:spMkLst>
        </pc:spChg>
        <pc:grpChg chg="add">
          <ac:chgData name="Tomas Castro cacante" userId="fbb92aff8f483bb0" providerId="LiveId" clId="{DD2A63E0-BBFA-4B7D-B441-1646AF34F4BC}" dt="2021-11-27T01:32:01.048" v="398" actId="26606"/>
          <ac:grpSpMkLst>
            <pc:docMk/>
            <pc:sldMk cId="1493491623" sldId="264"/>
            <ac:grpSpMk id="12" creationId="{1A9C303F-3A73-E440-923C-BAAF3176C643}"/>
          </ac:grpSpMkLst>
        </pc:grpChg>
        <pc:cxnChg chg="add">
          <ac:chgData name="Tomas Castro cacante" userId="fbb92aff8f483bb0" providerId="LiveId" clId="{DD2A63E0-BBFA-4B7D-B441-1646AF34F4BC}" dt="2021-11-27T01:32:01.048" v="398" actId="26606"/>
          <ac:cxnSpMkLst>
            <pc:docMk/>
            <pc:sldMk cId="1493491623" sldId="264"/>
            <ac:cxnSpMk id="10" creationId="{B1DA2280-4367-9844-92C8-D662486FBCFF}"/>
          </ac:cxnSpMkLst>
        </pc:cxnChg>
      </pc:sldChg>
      <pc:sldChg chg="addSp delSp modSp new mod ord setBg">
        <pc:chgData name="Tomas Castro cacante" userId="fbb92aff8f483bb0" providerId="LiveId" clId="{DD2A63E0-BBFA-4B7D-B441-1646AF34F4BC}" dt="2021-11-27T01:31:54.111" v="397" actId="26606"/>
        <pc:sldMkLst>
          <pc:docMk/>
          <pc:sldMk cId="879396691" sldId="265"/>
        </pc:sldMkLst>
        <pc:spChg chg="mod">
          <ac:chgData name="Tomas Castro cacante" userId="fbb92aff8f483bb0" providerId="LiveId" clId="{DD2A63E0-BBFA-4B7D-B441-1646AF34F4BC}" dt="2021-11-27T01:31:54.111" v="397" actId="26606"/>
          <ac:spMkLst>
            <pc:docMk/>
            <pc:sldMk cId="879396691" sldId="265"/>
            <ac:spMk id="2" creationId="{22B82BBC-6563-405D-9B21-F4014E47E8B8}"/>
          </ac:spMkLst>
        </pc:spChg>
        <pc:spChg chg="mod">
          <ac:chgData name="Tomas Castro cacante" userId="fbb92aff8f483bb0" providerId="LiveId" clId="{DD2A63E0-BBFA-4B7D-B441-1646AF34F4BC}" dt="2021-11-27T01:31:54.111" v="397" actId="26606"/>
          <ac:spMkLst>
            <pc:docMk/>
            <pc:sldMk cId="879396691" sldId="265"/>
            <ac:spMk id="3" creationId="{BEA6794B-E79C-41C3-BAB8-E7E144AB1625}"/>
          </ac:spMkLst>
        </pc:spChg>
        <pc:spChg chg="del">
          <ac:chgData name="Tomas Castro cacante" userId="fbb92aff8f483bb0" providerId="LiveId" clId="{DD2A63E0-BBFA-4B7D-B441-1646AF34F4BC}" dt="2021-11-26T22:40:11.067" v="45"/>
          <ac:spMkLst>
            <pc:docMk/>
            <pc:sldMk cId="879396691" sldId="265"/>
            <ac:spMk id="4" creationId="{1B8D3B9A-F537-4D5E-AECF-21874186E1AB}"/>
          </ac:spMkLst>
        </pc:spChg>
        <pc:spChg chg="add del">
          <ac:chgData name="Tomas Castro cacante" userId="fbb92aff8f483bb0" providerId="LiveId" clId="{DD2A63E0-BBFA-4B7D-B441-1646AF34F4BC}" dt="2021-11-27T01:31:54.095" v="396" actId="26606"/>
          <ac:spMkLst>
            <pc:docMk/>
            <pc:sldMk cId="879396691" sldId="265"/>
            <ac:spMk id="88" creationId="{C7F2E4D6-EF46-1C43-8F3E-3620C3C83F36}"/>
          </ac:spMkLst>
        </pc:spChg>
        <pc:spChg chg="add">
          <ac:chgData name="Tomas Castro cacante" userId="fbb92aff8f483bb0" providerId="LiveId" clId="{DD2A63E0-BBFA-4B7D-B441-1646AF34F4BC}" dt="2021-11-27T01:31:54.111" v="397" actId="26606"/>
          <ac:spMkLst>
            <pc:docMk/>
            <pc:sldMk cId="879396691" sldId="265"/>
            <ac:spMk id="1043" creationId="{4EFE82FE-7465-AE46-88DF-34D347E83B84}"/>
          </ac:spMkLst>
        </pc:spChg>
        <pc:grpChg chg="add del">
          <ac:chgData name="Tomas Castro cacante" userId="fbb92aff8f483bb0" providerId="LiveId" clId="{DD2A63E0-BBFA-4B7D-B441-1646AF34F4BC}" dt="2021-11-27T01:31:54.095" v="396" actId="26606"/>
          <ac:grpSpMkLst>
            <pc:docMk/>
            <pc:sldMk cId="879396691" sldId="265"/>
            <ac:grpSpMk id="71" creationId="{F0CAFDA3-320A-C24D-A7A1-20C1267EC987}"/>
          </ac:grpSpMkLst>
        </pc:grpChg>
        <pc:grpChg chg="add del">
          <ac:chgData name="Tomas Castro cacante" userId="fbb92aff8f483bb0" providerId="LiveId" clId="{DD2A63E0-BBFA-4B7D-B441-1646AF34F4BC}" dt="2021-11-27T01:31:54.095" v="396" actId="26606"/>
          <ac:grpSpMkLst>
            <pc:docMk/>
            <pc:sldMk cId="879396691" sldId="265"/>
            <ac:grpSpMk id="90" creationId="{97620302-BEE8-1447-8324-5F4178AA169B}"/>
          </ac:grpSpMkLst>
        </pc:grpChg>
        <pc:grpChg chg="add">
          <ac:chgData name="Tomas Castro cacante" userId="fbb92aff8f483bb0" providerId="LiveId" clId="{DD2A63E0-BBFA-4B7D-B441-1646AF34F4BC}" dt="2021-11-27T01:31:54.111" v="397" actId="26606"/>
          <ac:grpSpMkLst>
            <pc:docMk/>
            <pc:sldMk cId="879396691" sldId="265"/>
            <ac:grpSpMk id="1028" creationId="{F0CAFDA3-320A-C24D-A7A1-20C1267EC987}"/>
          </ac:grpSpMkLst>
        </pc:grpChg>
        <pc:grpChg chg="add">
          <ac:chgData name="Tomas Castro cacante" userId="fbb92aff8f483bb0" providerId="LiveId" clId="{DD2A63E0-BBFA-4B7D-B441-1646AF34F4BC}" dt="2021-11-27T01:31:54.111" v="397" actId="26606"/>
          <ac:grpSpMkLst>
            <pc:docMk/>
            <pc:sldMk cId="879396691" sldId="265"/>
            <ac:grpSpMk id="1044" creationId="{1B5E71B3-7269-894E-A00B-31D341365FC9}"/>
          </ac:grpSpMkLst>
        </pc:grpChg>
        <pc:picChg chg="add mod">
          <ac:chgData name="Tomas Castro cacante" userId="fbb92aff8f483bb0" providerId="LiveId" clId="{DD2A63E0-BBFA-4B7D-B441-1646AF34F4BC}" dt="2021-11-27T01:31:54.111" v="397" actId="26606"/>
          <ac:picMkLst>
            <pc:docMk/>
            <pc:sldMk cId="879396691" sldId="265"/>
            <ac:picMk id="1026" creationId="{B818E174-24CE-4B76-A553-96A530320368}"/>
          </ac:picMkLst>
        </pc:picChg>
        <pc:cxnChg chg="add del">
          <ac:chgData name="Tomas Castro cacante" userId="fbb92aff8f483bb0" providerId="LiveId" clId="{DD2A63E0-BBFA-4B7D-B441-1646AF34F4BC}" dt="2021-11-27T01:31:54.095" v="396" actId="26606"/>
          <ac:cxnSpMkLst>
            <pc:docMk/>
            <pc:sldMk cId="879396691" sldId="265"/>
            <ac:cxnSpMk id="86" creationId="{8231D73A-BA91-794F-8C09-4F4B41A6D08B}"/>
          </ac:cxnSpMkLst>
        </pc:cxnChg>
        <pc:cxnChg chg="add del">
          <ac:chgData name="Tomas Castro cacante" userId="fbb92aff8f483bb0" providerId="LiveId" clId="{DD2A63E0-BBFA-4B7D-B441-1646AF34F4BC}" dt="2021-11-27T01:31:54.095" v="396" actId="26606"/>
          <ac:cxnSpMkLst>
            <pc:docMk/>
            <pc:sldMk cId="879396691" sldId="265"/>
            <ac:cxnSpMk id="96" creationId="{68C50EA3-7CF1-9542-A21D-5B3EBACC5009}"/>
          </ac:cxnSpMkLst>
        </pc:cxnChg>
        <pc:cxnChg chg="add">
          <ac:chgData name="Tomas Castro cacante" userId="fbb92aff8f483bb0" providerId="LiveId" clId="{DD2A63E0-BBFA-4B7D-B441-1646AF34F4BC}" dt="2021-11-27T01:31:54.111" v="397" actId="26606"/>
          <ac:cxnSpMkLst>
            <pc:docMk/>
            <pc:sldMk cId="879396691" sldId="265"/>
            <ac:cxnSpMk id="1042" creationId="{8231D73A-BA91-794F-8C09-4F4B41A6D08B}"/>
          </ac:cxnSpMkLst>
        </pc:cxnChg>
        <pc:cxnChg chg="add">
          <ac:chgData name="Tomas Castro cacante" userId="fbb92aff8f483bb0" providerId="LiveId" clId="{DD2A63E0-BBFA-4B7D-B441-1646AF34F4BC}" dt="2021-11-27T01:31:54.111" v="397" actId="26606"/>
          <ac:cxnSpMkLst>
            <pc:docMk/>
            <pc:sldMk cId="879396691" sldId="265"/>
            <ac:cxnSpMk id="1049" creationId="{A0A01F17-907D-3541-BBAF-A33828880DCE}"/>
          </ac:cxnSpMkLst>
        </pc:cxnChg>
      </pc:sldChg>
      <pc:sldChg chg="addSp modSp new mod setBg setClrOvrMap">
        <pc:chgData name="Tomas Castro cacante" userId="fbb92aff8f483bb0" providerId="LiveId" clId="{DD2A63E0-BBFA-4B7D-B441-1646AF34F4BC}" dt="2021-11-27T01:32:16.785" v="400" actId="26606"/>
        <pc:sldMkLst>
          <pc:docMk/>
          <pc:sldMk cId="1470461467" sldId="266"/>
        </pc:sldMkLst>
        <pc:spChg chg="mod">
          <ac:chgData name="Tomas Castro cacante" userId="fbb92aff8f483bb0" providerId="LiveId" clId="{DD2A63E0-BBFA-4B7D-B441-1646AF34F4BC}" dt="2021-11-27T01:32:16.785" v="400" actId="26606"/>
          <ac:spMkLst>
            <pc:docMk/>
            <pc:sldMk cId="1470461467" sldId="266"/>
            <ac:spMk id="2" creationId="{A47B5AA2-21FD-477D-A07A-EEABD2094025}"/>
          </ac:spMkLst>
        </pc:spChg>
        <pc:spChg chg="mod">
          <ac:chgData name="Tomas Castro cacante" userId="fbb92aff8f483bb0" providerId="LiveId" clId="{DD2A63E0-BBFA-4B7D-B441-1646AF34F4BC}" dt="2021-11-27T01:32:16.785" v="400" actId="26606"/>
          <ac:spMkLst>
            <pc:docMk/>
            <pc:sldMk cId="1470461467" sldId="266"/>
            <ac:spMk id="3" creationId="{F77BBEBD-63EC-40E1-8574-06332B6FD3FF}"/>
          </ac:spMkLst>
        </pc:spChg>
        <pc:spChg chg="add">
          <ac:chgData name="Tomas Castro cacante" userId="fbb92aff8f483bb0" providerId="LiveId" clId="{DD2A63E0-BBFA-4B7D-B441-1646AF34F4BC}" dt="2021-11-27T01:32:16.785" v="400" actId="26606"/>
          <ac:spMkLst>
            <pc:docMk/>
            <pc:sldMk cId="1470461467" sldId="266"/>
            <ac:spMk id="8" creationId="{4EFE82FE-7465-AE46-88DF-34D347E83B84}"/>
          </ac:spMkLst>
        </pc:spChg>
        <pc:grpChg chg="add">
          <ac:chgData name="Tomas Castro cacante" userId="fbb92aff8f483bb0" providerId="LiveId" clId="{DD2A63E0-BBFA-4B7D-B441-1646AF34F4BC}" dt="2021-11-27T01:32:16.785" v="400" actId="26606"/>
          <ac:grpSpMkLst>
            <pc:docMk/>
            <pc:sldMk cId="1470461467" sldId="266"/>
            <ac:grpSpMk id="10" creationId="{E9EEDFCB-2A3D-724C-808B-F598214AFD09}"/>
          </ac:grpSpMkLst>
        </pc:grpChg>
        <pc:cxnChg chg="add">
          <ac:chgData name="Tomas Castro cacante" userId="fbb92aff8f483bb0" providerId="LiveId" clId="{DD2A63E0-BBFA-4B7D-B441-1646AF34F4BC}" dt="2021-11-27T01:32:16.785" v="400" actId="26606"/>
          <ac:cxnSpMkLst>
            <pc:docMk/>
            <pc:sldMk cId="1470461467" sldId="266"/>
            <ac:cxnSpMk id="18" creationId="{8C393749-7AE6-1341-8D2D-3F0369850FF2}"/>
          </ac:cxnSpMkLst>
        </pc:cxnChg>
      </pc:sldChg>
      <pc:sldChg chg="addSp modSp new mod setBg">
        <pc:chgData name="Tomas Castro cacante" userId="fbb92aff8f483bb0" providerId="LiveId" clId="{DD2A63E0-BBFA-4B7D-B441-1646AF34F4BC}" dt="2021-11-27T01:32:21.382" v="401" actId="26606"/>
        <pc:sldMkLst>
          <pc:docMk/>
          <pc:sldMk cId="3157189680" sldId="267"/>
        </pc:sldMkLst>
        <pc:spChg chg="mod">
          <ac:chgData name="Tomas Castro cacante" userId="fbb92aff8f483bb0" providerId="LiveId" clId="{DD2A63E0-BBFA-4B7D-B441-1646AF34F4BC}" dt="2021-11-27T01:32:21.382" v="401" actId="26606"/>
          <ac:spMkLst>
            <pc:docMk/>
            <pc:sldMk cId="3157189680" sldId="267"/>
            <ac:spMk id="2" creationId="{8BD543C8-5D45-4C91-B808-742121FE4152}"/>
          </ac:spMkLst>
        </pc:spChg>
        <pc:spChg chg="mod">
          <ac:chgData name="Tomas Castro cacante" userId="fbb92aff8f483bb0" providerId="LiveId" clId="{DD2A63E0-BBFA-4B7D-B441-1646AF34F4BC}" dt="2021-11-27T01:32:21.382" v="401" actId="26606"/>
          <ac:spMkLst>
            <pc:docMk/>
            <pc:sldMk cId="3157189680" sldId="267"/>
            <ac:spMk id="3" creationId="{6245A05E-DF7C-4137-9565-F635C34DCA00}"/>
          </ac:spMkLst>
        </pc:spChg>
        <pc:spChg chg="add">
          <ac:chgData name="Tomas Castro cacante" userId="fbb92aff8f483bb0" providerId="LiveId" clId="{DD2A63E0-BBFA-4B7D-B441-1646AF34F4BC}" dt="2021-11-27T01:32:21.382" v="401" actId="26606"/>
          <ac:spMkLst>
            <pc:docMk/>
            <pc:sldMk cId="3157189680" sldId="267"/>
            <ac:spMk id="9" creationId="{C7F2E4D6-EF46-1C43-8F3E-3620C3C83F36}"/>
          </ac:spMkLst>
        </pc:spChg>
        <pc:grpChg chg="add">
          <ac:chgData name="Tomas Castro cacante" userId="fbb92aff8f483bb0" providerId="LiveId" clId="{DD2A63E0-BBFA-4B7D-B441-1646AF34F4BC}" dt="2021-11-27T01:32:21.382" v="401" actId="26606"/>
          <ac:grpSpMkLst>
            <pc:docMk/>
            <pc:sldMk cId="3157189680" sldId="267"/>
            <ac:grpSpMk id="11" creationId="{70EBDB1D-17AA-8140-B216-35CBA8C9E411}"/>
          </ac:grpSpMkLst>
        </pc:grpChg>
        <pc:picChg chg="add">
          <ac:chgData name="Tomas Castro cacante" userId="fbb92aff8f483bb0" providerId="LiveId" clId="{DD2A63E0-BBFA-4B7D-B441-1646AF34F4BC}" dt="2021-11-27T01:32:21.382" v="401" actId="26606"/>
          <ac:picMkLst>
            <pc:docMk/>
            <pc:sldMk cId="3157189680" sldId="267"/>
            <ac:picMk id="5" creationId="{3301A74C-F75C-476E-87A0-98C069373214}"/>
          </ac:picMkLst>
        </pc:picChg>
        <pc:cxnChg chg="add">
          <ac:chgData name="Tomas Castro cacante" userId="fbb92aff8f483bb0" providerId="LiveId" clId="{DD2A63E0-BBFA-4B7D-B441-1646AF34F4BC}" dt="2021-11-27T01:32:21.382" v="401" actId="26606"/>
          <ac:cxnSpMkLst>
            <pc:docMk/>
            <pc:sldMk cId="3157189680" sldId="267"/>
            <ac:cxnSpMk id="17" creationId="{BF3CF3DF-4809-5B42-9F22-981391379297}"/>
          </ac:cxnSpMkLst>
        </pc:cxnChg>
      </pc:sldChg>
      <pc:sldChg chg="addSp delSp modSp new mod">
        <pc:chgData name="Tomas Castro cacante" userId="fbb92aff8f483bb0" providerId="LiveId" clId="{DD2A63E0-BBFA-4B7D-B441-1646AF34F4BC}" dt="2021-11-27T01:01:11.657" v="218" actId="14100"/>
        <pc:sldMkLst>
          <pc:docMk/>
          <pc:sldMk cId="4075520910" sldId="268"/>
        </pc:sldMkLst>
        <pc:spChg chg="mod">
          <ac:chgData name="Tomas Castro cacante" userId="fbb92aff8f483bb0" providerId="LiveId" clId="{DD2A63E0-BBFA-4B7D-B441-1646AF34F4BC}" dt="2021-11-27T00:59:53.203" v="201" actId="27636"/>
          <ac:spMkLst>
            <pc:docMk/>
            <pc:sldMk cId="4075520910" sldId="268"/>
            <ac:spMk id="2" creationId="{98C123CE-1845-42B7-A72C-498263350B99}"/>
          </ac:spMkLst>
        </pc:spChg>
        <pc:spChg chg="mod">
          <ac:chgData name="Tomas Castro cacante" userId="fbb92aff8f483bb0" providerId="LiveId" clId="{DD2A63E0-BBFA-4B7D-B441-1646AF34F4BC}" dt="2021-11-27T00:59:58.060" v="205" actId="27636"/>
          <ac:spMkLst>
            <pc:docMk/>
            <pc:sldMk cId="4075520910" sldId="268"/>
            <ac:spMk id="3" creationId="{B6E30DF6-EE6E-4C31-A4A8-2158FC44BC4F}"/>
          </ac:spMkLst>
        </pc:spChg>
        <pc:spChg chg="del">
          <ac:chgData name="Tomas Castro cacante" userId="fbb92aff8f483bb0" providerId="LiveId" clId="{DD2A63E0-BBFA-4B7D-B441-1646AF34F4BC}" dt="2021-11-27T00:59:27.258" v="192" actId="22"/>
          <ac:spMkLst>
            <pc:docMk/>
            <pc:sldMk cId="4075520910" sldId="268"/>
            <ac:spMk id="4" creationId="{89BFD10A-376A-42DC-9114-9F7B86FA18E1}"/>
          </ac:spMkLst>
        </pc:spChg>
        <pc:spChg chg="mod">
          <ac:chgData name="Tomas Castro cacante" userId="fbb92aff8f483bb0" providerId="LiveId" clId="{DD2A63E0-BBFA-4B7D-B441-1646AF34F4BC}" dt="2021-11-27T01:00:05.193" v="207" actId="1076"/>
          <ac:spMkLst>
            <pc:docMk/>
            <pc:sldMk cId="4075520910" sldId="268"/>
            <ac:spMk id="5" creationId="{9E6E3E61-524A-4A88-A1CB-334310029D06}"/>
          </ac:spMkLst>
        </pc:spChg>
        <pc:spChg chg="del mod">
          <ac:chgData name="Tomas Castro cacante" userId="fbb92aff8f483bb0" providerId="LiveId" clId="{DD2A63E0-BBFA-4B7D-B441-1646AF34F4BC}" dt="2021-11-27T01:01:04.857" v="215" actId="22"/>
          <ac:spMkLst>
            <pc:docMk/>
            <pc:sldMk cId="4075520910" sldId="268"/>
            <ac:spMk id="6" creationId="{8A92DD4E-B64E-4CAC-BF2B-28AB3BBD5A47}"/>
          </ac:spMkLst>
        </pc:spChg>
        <pc:spChg chg="add del mod">
          <ac:chgData name="Tomas Castro cacante" userId="fbb92aff8f483bb0" providerId="LiveId" clId="{DD2A63E0-BBFA-4B7D-B441-1646AF34F4BC}" dt="2021-11-27T01:00:41.318" v="211" actId="22"/>
          <ac:spMkLst>
            <pc:docMk/>
            <pc:sldMk cId="4075520910" sldId="268"/>
            <ac:spMk id="10" creationId="{4293D611-0FEE-400A-BD07-CD0E7DBFF77B}"/>
          </ac:spMkLst>
        </pc:spChg>
        <pc:picChg chg="add del mod ord">
          <ac:chgData name="Tomas Castro cacante" userId="fbb92aff8f483bb0" providerId="LiveId" clId="{DD2A63E0-BBFA-4B7D-B441-1646AF34F4BC}" dt="2021-11-27T00:59:31.200" v="193" actId="478"/>
          <ac:picMkLst>
            <pc:docMk/>
            <pc:sldMk cId="4075520910" sldId="268"/>
            <ac:picMk id="8" creationId="{44C2BE08-365E-40E4-A138-D2D2C476A1F5}"/>
          </ac:picMkLst>
        </pc:picChg>
        <pc:picChg chg="add mod ord">
          <ac:chgData name="Tomas Castro cacante" userId="fbb92aff8f483bb0" providerId="LiveId" clId="{DD2A63E0-BBFA-4B7D-B441-1646AF34F4BC}" dt="2021-11-27T01:00:49.763" v="214" actId="14100"/>
          <ac:picMkLst>
            <pc:docMk/>
            <pc:sldMk cId="4075520910" sldId="268"/>
            <ac:picMk id="12" creationId="{764710B1-E3C2-45CB-863D-858DE2328BF0}"/>
          </ac:picMkLst>
        </pc:picChg>
        <pc:picChg chg="add mod ord">
          <ac:chgData name="Tomas Castro cacante" userId="fbb92aff8f483bb0" providerId="LiveId" clId="{DD2A63E0-BBFA-4B7D-B441-1646AF34F4BC}" dt="2021-11-27T01:01:11.657" v="218" actId="14100"/>
          <ac:picMkLst>
            <pc:docMk/>
            <pc:sldMk cId="4075520910" sldId="268"/>
            <ac:picMk id="14" creationId="{14108327-8AE3-49E9-85FB-1B81534A65E5}"/>
          </ac:picMkLst>
        </pc:picChg>
      </pc:sldChg>
      <pc:sldChg chg="addSp delSp modSp new mod">
        <pc:chgData name="Tomas Castro cacante" userId="fbb92aff8f483bb0" providerId="LiveId" clId="{DD2A63E0-BBFA-4B7D-B441-1646AF34F4BC}" dt="2021-11-27T01:23:08.751" v="294" actId="14100"/>
        <pc:sldMkLst>
          <pc:docMk/>
          <pc:sldMk cId="2153823895" sldId="269"/>
        </pc:sldMkLst>
        <pc:spChg chg="mod">
          <ac:chgData name="Tomas Castro cacante" userId="fbb92aff8f483bb0" providerId="LiveId" clId="{DD2A63E0-BBFA-4B7D-B441-1646AF34F4BC}" dt="2021-11-27T01:23:08.751" v="294" actId="14100"/>
          <ac:spMkLst>
            <pc:docMk/>
            <pc:sldMk cId="2153823895" sldId="269"/>
            <ac:spMk id="2" creationId="{4F2E1987-3D60-401C-A162-993FC7C995ED}"/>
          </ac:spMkLst>
        </pc:spChg>
        <pc:spChg chg="del mod">
          <ac:chgData name="Tomas Castro cacante" userId="fbb92aff8f483bb0" providerId="LiveId" clId="{DD2A63E0-BBFA-4B7D-B441-1646AF34F4BC}" dt="2021-11-27T01:20:51.058" v="269" actId="22"/>
          <ac:spMkLst>
            <pc:docMk/>
            <pc:sldMk cId="2153823895" sldId="269"/>
            <ac:spMk id="3" creationId="{DAE3F4C6-699B-4FB2-B575-08FB70FDA0B3}"/>
          </ac:spMkLst>
        </pc:spChg>
        <pc:spChg chg="del">
          <ac:chgData name="Tomas Castro cacante" userId="fbb92aff8f483bb0" providerId="LiveId" clId="{DD2A63E0-BBFA-4B7D-B441-1646AF34F4BC}" dt="2021-11-27T01:18:58.547" v="254" actId="22"/>
          <ac:spMkLst>
            <pc:docMk/>
            <pc:sldMk cId="2153823895" sldId="269"/>
            <ac:spMk id="4" creationId="{73F38C3D-A8C2-4DAE-9473-E4EE0031DF1D}"/>
          </ac:spMkLst>
        </pc:spChg>
        <pc:picChg chg="add mod ord">
          <ac:chgData name="Tomas Castro cacante" userId="fbb92aff8f483bb0" providerId="LiveId" clId="{DD2A63E0-BBFA-4B7D-B441-1646AF34F4BC}" dt="2021-11-27T01:22:23.255" v="274" actId="1076"/>
          <ac:picMkLst>
            <pc:docMk/>
            <pc:sldMk cId="2153823895" sldId="269"/>
            <ac:picMk id="6" creationId="{14CEC5B9-B746-4097-9A70-A03DD7B17798}"/>
          </ac:picMkLst>
        </pc:picChg>
        <pc:picChg chg="add mod ord">
          <ac:chgData name="Tomas Castro cacante" userId="fbb92aff8f483bb0" providerId="LiveId" clId="{DD2A63E0-BBFA-4B7D-B441-1646AF34F4BC}" dt="2021-11-27T01:22:20.078" v="273" actId="1076"/>
          <ac:picMkLst>
            <pc:docMk/>
            <pc:sldMk cId="2153823895" sldId="269"/>
            <ac:picMk id="8" creationId="{6611F7BC-7722-4CF9-B0A0-E57F112F3714}"/>
          </ac:picMkLst>
        </pc:picChg>
      </pc:sldChg>
      <pc:sldChg chg="addSp modSp new mod">
        <pc:chgData name="Tomas Castro cacante" userId="fbb92aff8f483bb0" providerId="LiveId" clId="{DD2A63E0-BBFA-4B7D-B441-1646AF34F4BC}" dt="2021-11-27T01:24:06.963" v="306" actId="20577"/>
        <pc:sldMkLst>
          <pc:docMk/>
          <pc:sldMk cId="677935791" sldId="270"/>
        </pc:sldMkLst>
        <pc:spChg chg="mod">
          <ac:chgData name="Tomas Castro cacante" userId="fbb92aff8f483bb0" providerId="LiveId" clId="{DD2A63E0-BBFA-4B7D-B441-1646AF34F4BC}" dt="2021-11-27T01:24:06.963" v="306" actId="20577"/>
          <ac:spMkLst>
            <pc:docMk/>
            <pc:sldMk cId="677935791" sldId="270"/>
            <ac:spMk id="3" creationId="{7C06B6EC-63E2-4F74-A991-0432AE116320}"/>
          </ac:spMkLst>
        </pc:spChg>
        <pc:picChg chg="add mod">
          <ac:chgData name="Tomas Castro cacante" userId="fbb92aff8f483bb0" providerId="LiveId" clId="{DD2A63E0-BBFA-4B7D-B441-1646AF34F4BC}" dt="2021-11-27T01:23:57.149" v="298" actId="14100"/>
          <ac:picMkLst>
            <pc:docMk/>
            <pc:sldMk cId="677935791" sldId="270"/>
            <ac:picMk id="5" creationId="{C1E4E101-CC48-49E7-911D-28D06A5FEE4A}"/>
          </ac:picMkLst>
        </pc:picChg>
      </pc:sldChg>
      <pc:sldChg chg="addSp modSp new mod">
        <pc:chgData name="Tomas Castro cacante" userId="fbb92aff8f483bb0" providerId="LiveId" clId="{DD2A63E0-BBFA-4B7D-B441-1646AF34F4BC}" dt="2021-11-27T01:25:00.526" v="319" actId="20577"/>
        <pc:sldMkLst>
          <pc:docMk/>
          <pc:sldMk cId="2818329084" sldId="271"/>
        </pc:sldMkLst>
        <pc:spChg chg="mod">
          <ac:chgData name="Tomas Castro cacante" userId="fbb92aff8f483bb0" providerId="LiveId" clId="{DD2A63E0-BBFA-4B7D-B441-1646AF34F4BC}" dt="2021-11-27T01:25:00.526" v="319" actId="20577"/>
          <ac:spMkLst>
            <pc:docMk/>
            <pc:sldMk cId="2818329084" sldId="271"/>
            <ac:spMk id="3" creationId="{D387DD02-AA07-4AFD-AF2C-0A2165FFBFD3}"/>
          </ac:spMkLst>
        </pc:spChg>
        <pc:picChg chg="add mod">
          <ac:chgData name="Tomas Castro cacante" userId="fbb92aff8f483bb0" providerId="LiveId" clId="{DD2A63E0-BBFA-4B7D-B441-1646AF34F4BC}" dt="2021-11-27T01:24:53.473" v="312" actId="1076"/>
          <ac:picMkLst>
            <pc:docMk/>
            <pc:sldMk cId="2818329084" sldId="271"/>
            <ac:picMk id="5" creationId="{258EB717-C7B1-48A8-A73F-186C104BA9FB}"/>
          </ac:picMkLst>
        </pc:picChg>
      </pc:sldChg>
      <pc:sldChg chg="addSp modSp new mod">
        <pc:chgData name="Tomas Castro cacante" userId="fbb92aff8f483bb0" providerId="LiveId" clId="{DD2A63E0-BBFA-4B7D-B441-1646AF34F4BC}" dt="2021-11-27T01:25:57.428" v="337" actId="14100"/>
        <pc:sldMkLst>
          <pc:docMk/>
          <pc:sldMk cId="3204276895" sldId="272"/>
        </pc:sldMkLst>
        <pc:spChg chg="mod">
          <ac:chgData name="Tomas Castro cacante" userId="fbb92aff8f483bb0" providerId="LiveId" clId="{DD2A63E0-BBFA-4B7D-B441-1646AF34F4BC}" dt="2021-11-27T01:25:49.958" v="336" actId="20577"/>
          <ac:spMkLst>
            <pc:docMk/>
            <pc:sldMk cId="3204276895" sldId="272"/>
            <ac:spMk id="3" creationId="{A8521DA6-7D3D-4D4F-8F1B-CC4AF3463D69}"/>
          </ac:spMkLst>
        </pc:spChg>
        <pc:picChg chg="add mod">
          <ac:chgData name="Tomas Castro cacante" userId="fbb92aff8f483bb0" providerId="LiveId" clId="{DD2A63E0-BBFA-4B7D-B441-1646AF34F4BC}" dt="2021-11-27T01:25:57.428" v="337" actId="14100"/>
          <ac:picMkLst>
            <pc:docMk/>
            <pc:sldMk cId="3204276895" sldId="272"/>
            <ac:picMk id="5" creationId="{62548C96-4730-4265-9934-939DAD858127}"/>
          </ac:picMkLst>
        </pc:picChg>
      </pc:sldChg>
      <pc:sldChg chg="addSp modSp new mod ord">
        <pc:chgData name="Tomas Castro cacante" userId="fbb92aff8f483bb0" providerId="LiveId" clId="{DD2A63E0-BBFA-4B7D-B441-1646AF34F4BC}" dt="2021-11-27T01:27:41.024" v="375" actId="14100"/>
        <pc:sldMkLst>
          <pc:docMk/>
          <pc:sldMk cId="728920138" sldId="273"/>
        </pc:sldMkLst>
        <pc:spChg chg="mod">
          <ac:chgData name="Tomas Castro cacante" userId="fbb92aff8f483bb0" providerId="LiveId" clId="{DD2A63E0-BBFA-4B7D-B441-1646AF34F4BC}" dt="2021-11-27T01:26:05.202" v="346" actId="20577"/>
          <ac:spMkLst>
            <pc:docMk/>
            <pc:sldMk cId="728920138" sldId="273"/>
            <ac:spMk id="3" creationId="{5582E68C-68DC-4F9E-8DC6-DB361E3EB14F}"/>
          </ac:spMkLst>
        </pc:spChg>
        <pc:picChg chg="add mod">
          <ac:chgData name="Tomas Castro cacante" userId="fbb92aff8f483bb0" providerId="LiveId" clId="{DD2A63E0-BBFA-4B7D-B441-1646AF34F4BC}" dt="2021-11-27T01:27:41.024" v="375" actId="14100"/>
          <ac:picMkLst>
            <pc:docMk/>
            <pc:sldMk cId="728920138" sldId="273"/>
            <ac:picMk id="5" creationId="{AB2FE2C7-B4B3-4A90-8C77-44CF2D8D684E}"/>
          </ac:picMkLst>
        </pc:picChg>
      </pc:sldChg>
      <pc:sldChg chg="addSp modSp new mod">
        <pc:chgData name="Tomas Castro cacante" userId="fbb92aff8f483bb0" providerId="LiveId" clId="{DD2A63E0-BBFA-4B7D-B441-1646AF34F4BC}" dt="2021-11-27T01:28:34.135" v="381" actId="14100"/>
        <pc:sldMkLst>
          <pc:docMk/>
          <pc:sldMk cId="2666131670" sldId="274"/>
        </pc:sldMkLst>
        <pc:spChg chg="mod">
          <ac:chgData name="Tomas Castro cacante" userId="fbb92aff8f483bb0" providerId="LiveId" clId="{DD2A63E0-BBFA-4B7D-B441-1646AF34F4BC}" dt="2021-11-27T01:26:11.853" v="353" actId="20577"/>
          <ac:spMkLst>
            <pc:docMk/>
            <pc:sldMk cId="2666131670" sldId="274"/>
            <ac:spMk id="3" creationId="{B7B8DC7E-99D4-4C3B-A9D0-5E06E33F5E7D}"/>
          </ac:spMkLst>
        </pc:spChg>
        <pc:picChg chg="add mod">
          <ac:chgData name="Tomas Castro cacante" userId="fbb92aff8f483bb0" providerId="LiveId" clId="{DD2A63E0-BBFA-4B7D-B441-1646AF34F4BC}" dt="2021-11-27T01:28:34.135" v="381" actId="14100"/>
          <ac:picMkLst>
            <pc:docMk/>
            <pc:sldMk cId="2666131670" sldId="274"/>
            <ac:picMk id="5" creationId="{D76D3D41-22D1-40F7-A362-28E7E7E275E4}"/>
          </ac:picMkLst>
        </pc:picChg>
      </pc:sldChg>
      <pc:sldChg chg="addSp modSp new mod">
        <pc:chgData name="Tomas Castro cacante" userId="fbb92aff8f483bb0" providerId="LiveId" clId="{DD2A63E0-BBFA-4B7D-B441-1646AF34F4BC}" dt="2021-11-27T01:29:09.465" v="384" actId="14100"/>
        <pc:sldMkLst>
          <pc:docMk/>
          <pc:sldMk cId="3195760792" sldId="275"/>
        </pc:sldMkLst>
        <pc:spChg chg="mod">
          <ac:chgData name="Tomas Castro cacante" userId="fbb92aff8f483bb0" providerId="LiveId" clId="{DD2A63E0-BBFA-4B7D-B441-1646AF34F4BC}" dt="2021-11-27T01:26:29.203" v="361" actId="20577"/>
          <ac:spMkLst>
            <pc:docMk/>
            <pc:sldMk cId="3195760792" sldId="275"/>
            <ac:spMk id="3" creationId="{42FCB646-D991-44D4-8B24-5CA7AB255BE1}"/>
          </ac:spMkLst>
        </pc:spChg>
        <pc:picChg chg="add mod">
          <ac:chgData name="Tomas Castro cacante" userId="fbb92aff8f483bb0" providerId="LiveId" clId="{DD2A63E0-BBFA-4B7D-B441-1646AF34F4BC}" dt="2021-11-27T01:29:09.465" v="384" actId="14100"/>
          <ac:picMkLst>
            <pc:docMk/>
            <pc:sldMk cId="3195760792" sldId="275"/>
            <ac:picMk id="5" creationId="{D8B8CC50-28CD-4E4C-B706-69B04D42B657}"/>
          </ac:picMkLst>
        </pc:picChg>
      </pc:sldChg>
      <pc:sldChg chg="addSp modSp new mod">
        <pc:chgData name="Tomas Castro cacante" userId="fbb92aff8f483bb0" providerId="LiveId" clId="{DD2A63E0-BBFA-4B7D-B441-1646AF34F4BC}" dt="2021-11-27T01:30:38.942" v="392" actId="1076"/>
        <pc:sldMkLst>
          <pc:docMk/>
          <pc:sldMk cId="3503826107" sldId="276"/>
        </pc:sldMkLst>
        <pc:spChg chg="mod">
          <ac:chgData name="Tomas Castro cacante" userId="fbb92aff8f483bb0" providerId="LiveId" clId="{DD2A63E0-BBFA-4B7D-B441-1646AF34F4BC}" dt="2021-11-27T01:30:38.942" v="392" actId="1076"/>
          <ac:spMkLst>
            <pc:docMk/>
            <pc:sldMk cId="3503826107" sldId="276"/>
            <ac:spMk id="3" creationId="{7B3D1134-BC38-42F1-A2D8-C8574BBBF9ED}"/>
          </ac:spMkLst>
        </pc:spChg>
        <pc:picChg chg="add mod">
          <ac:chgData name="Tomas Castro cacante" userId="fbb92aff8f483bb0" providerId="LiveId" clId="{DD2A63E0-BBFA-4B7D-B441-1646AF34F4BC}" dt="2021-11-27T01:29:41.198" v="386" actId="1076"/>
          <ac:picMkLst>
            <pc:docMk/>
            <pc:sldMk cId="3503826107" sldId="276"/>
            <ac:picMk id="5" creationId="{FBF3F16A-B82C-4F66-8357-2854B1E03AFD}"/>
          </ac:picMkLst>
        </pc:picChg>
        <pc:picChg chg="add mod">
          <ac:chgData name="Tomas Castro cacante" userId="fbb92aff8f483bb0" providerId="LiveId" clId="{DD2A63E0-BBFA-4B7D-B441-1646AF34F4BC}" dt="2021-11-27T01:30:27.310" v="391" actId="1076"/>
          <ac:picMkLst>
            <pc:docMk/>
            <pc:sldMk cId="3503826107" sldId="276"/>
            <ac:picMk id="7" creationId="{3A9F6ED2-D03E-4476-86F6-15D99971F218}"/>
          </ac:picMkLst>
        </pc:picChg>
      </pc:sldChg>
      <pc:sldChg chg="new del">
        <pc:chgData name="Tomas Castro cacante" userId="fbb92aff8f483bb0" providerId="LiveId" clId="{DD2A63E0-BBFA-4B7D-B441-1646AF34F4BC}" dt="2021-11-27T01:26:53.975" v="372" actId="47"/>
        <pc:sldMkLst>
          <pc:docMk/>
          <pc:sldMk cId="506960925"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11/26/2021</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019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603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11/26/2021</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913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20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95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3509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228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820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11/26/2021</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169283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88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11/26/2021</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21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11/26/2021</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402101652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28" r:id="rId6"/>
    <p:sldLayoutId id="2147483724" r:id="rId7"/>
    <p:sldLayoutId id="2147483725" r:id="rId8"/>
    <p:sldLayoutId id="2147483726" r:id="rId9"/>
    <p:sldLayoutId id="2147483727" r:id="rId10"/>
    <p:sldLayoutId id="2147483729"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Ocho" TargetMode="External"/><Relationship Id="rId2" Type="http://schemas.openxmlformats.org/officeDocument/2006/relationships/hyperlink" Target="https://es.wikipedia.org/wiki/Sistema_de_numeraci%C3%B3n"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28" name="Oval 27">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361ECC5-69B7-4A46-88F3-053C46654F45}"/>
              </a:ext>
            </a:extLst>
          </p:cNvPr>
          <p:cNvSpPr>
            <a:spLocks noGrp="1"/>
          </p:cNvSpPr>
          <p:nvPr>
            <p:ph type="ctrTitle"/>
          </p:nvPr>
        </p:nvSpPr>
        <p:spPr>
          <a:xfrm>
            <a:off x="7486648" y="768334"/>
            <a:ext cx="4025901" cy="2866405"/>
          </a:xfrm>
        </p:spPr>
        <p:txBody>
          <a:bodyPr>
            <a:normAutofit/>
          </a:bodyPr>
          <a:lstStyle/>
          <a:p>
            <a:r>
              <a:rPr lang="es-CO" sz="5400"/>
              <a:t>Previas</a:t>
            </a:r>
            <a:br>
              <a:rPr lang="es-CO" sz="5400"/>
            </a:br>
            <a:r>
              <a:rPr lang="es-CO" sz="5400"/>
              <a:t># 2 y #3</a:t>
            </a:r>
          </a:p>
        </p:txBody>
      </p:sp>
      <p:sp>
        <p:nvSpPr>
          <p:cNvPr id="3" name="Subtítulo 2">
            <a:extLst>
              <a:ext uri="{FF2B5EF4-FFF2-40B4-BE49-F238E27FC236}">
                <a16:creationId xmlns:a16="http://schemas.microsoft.com/office/drawing/2014/main" id="{26399B40-7851-4920-97D9-A2B52393F285}"/>
              </a:ext>
            </a:extLst>
          </p:cNvPr>
          <p:cNvSpPr>
            <a:spLocks noGrp="1"/>
          </p:cNvSpPr>
          <p:nvPr>
            <p:ph type="subTitle" idx="1"/>
          </p:nvPr>
        </p:nvSpPr>
        <p:spPr>
          <a:xfrm>
            <a:off x="7486650" y="4283239"/>
            <a:ext cx="4025900" cy="1475177"/>
          </a:xfrm>
        </p:spPr>
        <p:txBody>
          <a:bodyPr>
            <a:normAutofit/>
          </a:bodyPr>
          <a:lstStyle/>
          <a:p>
            <a:r>
              <a:rPr lang="es-CO" dirty="0"/>
              <a:t>Estudiante : Tomás Castro Cacante</a:t>
            </a:r>
          </a:p>
          <a:p>
            <a:r>
              <a:rPr lang="es-CO" dirty="0"/>
              <a:t>Profesor: Gilberto Vargas Cano.</a:t>
            </a:r>
          </a:p>
        </p:txBody>
      </p:sp>
      <p:pic>
        <p:nvPicPr>
          <p:cNvPr id="4" name="Picture 3" descr="Red digital esférica">
            <a:extLst>
              <a:ext uri="{FF2B5EF4-FFF2-40B4-BE49-F238E27FC236}">
                <a16:creationId xmlns:a16="http://schemas.microsoft.com/office/drawing/2014/main" id="{58A174C6-FE07-4D0F-8A74-FC739176D1FC}"/>
              </a:ext>
            </a:extLst>
          </p:cNvPr>
          <p:cNvPicPr>
            <a:picLocks noChangeAspect="1"/>
          </p:cNvPicPr>
          <p:nvPr/>
        </p:nvPicPr>
        <p:blipFill rotWithShape="1">
          <a:blip r:embed="rId2"/>
          <a:srcRect l="31936" r="767" b="-2"/>
          <a:stretch/>
        </p:blipFill>
        <p:spPr>
          <a:xfrm>
            <a:off x="1" y="1"/>
            <a:ext cx="6914058" cy="6857999"/>
          </a:xfrm>
          <a:prstGeom prst="rect">
            <a:avLst/>
          </a:prstGeom>
        </p:spPr>
      </p:pic>
      <p:cxnSp>
        <p:nvCxnSpPr>
          <p:cNvPr id="36" name="Straight Connector 35">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352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400"/>
                                        <p:tgtEl>
                                          <p:spTgt spid="3">
                                            <p:txEl>
                                              <p:pRg st="1" end="1"/>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2"/>
                                        </p:tgtEl>
                                        <p:attrNameLst>
                                          <p:attrName>style.visibility</p:attrName>
                                        </p:attrNameLst>
                                      </p:cBhvr>
                                      <p:to>
                                        <p:strVal val="visible"/>
                                      </p:to>
                                    </p:set>
                                    <p:animEffect transition="in" filter="fade">
                                      <p:cBhvr>
                                        <p:cTn id="1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123CE-1845-42B7-A72C-498263350B99}"/>
              </a:ext>
            </a:extLst>
          </p:cNvPr>
          <p:cNvSpPr>
            <a:spLocks noGrp="1"/>
          </p:cNvSpPr>
          <p:nvPr>
            <p:ph type="title"/>
          </p:nvPr>
        </p:nvSpPr>
        <p:spPr>
          <a:xfrm>
            <a:off x="566928" y="0"/>
            <a:ext cx="7333488" cy="656879"/>
          </a:xfrm>
        </p:spPr>
        <p:txBody>
          <a:bodyPr>
            <a:normAutofit fontScale="90000"/>
          </a:bodyPr>
          <a:lstStyle/>
          <a:p>
            <a:r>
              <a:rPr lang="es-CO" dirty="0"/>
              <a:t>Clases y objetos</a:t>
            </a:r>
          </a:p>
        </p:txBody>
      </p:sp>
      <p:sp>
        <p:nvSpPr>
          <p:cNvPr id="3" name="Marcador de texto 2">
            <a:extLst>
              <a:ext uri="{FF2B5EF4-FFF2-40B4-BE49-F238E27FC236}">
                <a16:creationId xmlns:a16="http://schemas.microsoft.com/office/drawing/2014/main" id="{B6E30DF6-EE6E-4C31-A4A8-2158FC44BC4F}"/>
              </a:ext>
            </a:extLst>
          </p:cNvPr>
          <p:cNvSpPr>
            <a:spLocks noGrp="1"/>
          </p:cNvSpPr>
          <p:nvPr>
            <p:ph type="body" idx="1"/>
          </p:nvPr>
        </p:nvSpPr>
        <p:spPr>
          <a:xfrm>
            <a:off x="562149" y="656880"/>
            <a:ext cx="5239512" cy="439896"/>
          </a:xfrm>
        </p:spPr>
        <p:txBody>
          <a:bodyPr>
            <a:normAutofit lnSpcReduction="10000"/>
          </a:bodyPr>
          <a:lstStyle/>
          <a:p>
            <a:r>
              <a:rPr lang="es-CO" dirty="0"/>
              <a:t>Clases</a:t>
            </a:r>
          </a:p>
        </p:txBody>
      </p:sp>
      <p:sp>
        <p:nvSpPr>
          <p:cNvPr id="5" name="Marcador de texto 4">
            <a:extLst>
              <a:ext uri="{FF2B5EF4-FFF2-40B4-BE49-F238E27FC236}">
                <a16:creationId xmlns:a16="http://schemas.microsoft.com/office/drawing/2014/main" id="{9E6E3E61-524A-4A88-A1CB-334310029D06}"/>
              </a:ext>
            </a:extLst>
          </p:cNvPr>
          <p:cNvSpPr>
            <a:spLocks noGrp="1"/>
          </p:cNvSpPr>
          <p:nvPr>
            <p:ph type="body" sz="quarter" idx="3"/>
          </p:nvPr>
        </p:nvSpPr>
        <p:spPr>
          <a:xfrm>
            <a:off x="6096000" y="548388"/>
            <a:ext cx="5239512" cy="656879"/>
          </a:xfrm>
        </p:spPr>
        <p:txBody>
          <a:bodyPr>
            <a:normAutofit lnSpcReduction="10000"/>
          </a:bodyPr>
          <a:lstStyle/>
          <a:p>
            <a:r>
              <a:rPr lang="es-CO" dirty="0"/>
              <a:t>Objetos</a:t>
            </a:r>
          </a:p>
        </p:txBody>
      </p:sp>
      <p:pic>
        <p:nvPicPr>
          <p:cNvPr id="14" name="Marcador de contenido 13">
            <a:extLst>
              <a:ext uri="{FF2B5EF4-FFF2-40B4-BE49-F238E27FC236}">
                <a16:creationId xmlns:a16="http://schemas.microsoft.com/office/drawing/2014/main" id="{14108327-8AE3-49E9-85FB-1B81534A65E5}"/>
              </a:ext>
            </a:extLst>
          </p:cNvPr>
          <p:cNvPicPr>
            <a:picLocks noGrp="1" noChangeAspect="1"/>
          </p:cNvPicPr>
          <p:nvPr>
            <p:ph sz="quarter" idx="4"/>
          </p:nvPr>
        </p:nvPicPr>
        <p:blipFill>
          <a:blip r:embed="rId2"/>
          <a:stretch>
            <a:fillRect/>
          </a:stretch>
        </p:blipFill>
        <p:spPr>
          <a:xfrm>
            <a:off x="7730077" y="548387"/>
            <a:ext cx="2774890" cy="5658245"/>
          </a:xfrm>
        </p:spPr>
      </p:pic>
      <p:pic>
        <p:nvPicPr>
          <p:cNvPr id="12" name="Marcador de contenido 11">
            <a:extLst>
              <a:ext uri="{FF2B5EF4-FFF2-40B4-BE49-F238E27FC236}">
                <a16:creationId xmlns:a16="http://schemas.microsoft.com/office/drawing/2014/main" id="{764710B1-E3C2-45CB-863D-858DE2328BF0}"/>
              </a:ext>
            </a:extLst>
          </p:cNvPr>
          <p:cNvPicPr>
            <a:picLocks noGrp="1" noChangeAspect="1"/>
          </p:cNvPicPr>
          <p:nvPr>
            <p:ph sz="half" idx="2"/>
          </p:nvPr>
        </p:nvPicPr>
        <p:blipFill>
          <a:blip r:embed="rId3"/>
          <a:stretch>
            <a:fillRect/>
          </a:stretch>
        </p:blipFill>
        <p:spPr>
          <a:xfrm>
            <a:off x="762851" y="1096776"/>
            <a:ext cx="2501344" cy="5547063"/>
          </a:xfrm>
        </p:spPr>
      </p:pic>
    </p:spTree>
    <p:extLst>
      <p:ext uri="{BB962C8B-B14F-4D97-AF65-F5344CB8AC3E}">
        <p14:creationId xmlns:p14="http://schemas.microsoft.com/office/powerpoint/2010/main" val="4075520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96E9E1-55B3-47A9-BF85-8770BE0C2E22}"/>
              </a:ext>
            </a:extLst>
          </p:cNvPr>
          <p:cNvSpPr>
            <a:spLocks noGrp="1"/>
          </p:cNvSpPr>
          <p:nvPr>
            <p:ph type="title"/>
          </p:nvPr>
        </p:nvSpPr>
        <p:spPr/>
        <p:txBody>
          <a:bodyPr/>
          <a:lstStyle/>
          <a:p>
            <a:r>
              <a:rPr lang="es-CO" dirty="0"/>
              <a:t>Clases y objetos</a:t>
            </a:r>
          </a:p>
        </p:txBody>
      </p:sp>
      <p:pic>
        <p:nvPicPr>
          <p:cNvPr id="5" name="Marcador de contenido 4">
            <a:extLst>
              <a:ext uri="{FF2B5EF4-FFF2-40B4-BE49-F238E27FC236}">
                <a16:creationId xmlns:a16="http://schemas.microsoft.com/office/drawing/2014/main" id="{8EA52B12-D4A1-443F-9B8D-FEF1711E0899}"/>
              </a:ext>
            </a:extLst>
          </p:cNvPr>
          <p:cNvPicPr>
            <a:picLocks noGrp="1" noChangeAspect="1"/>
          </p:cNvPicPr>
          <p:nvPr>
            <p:ph idx="1"/>
          </p:nvPr>
        </p:nvPicPr>
        <p:blipFill>
          <a:blip r:embed="rId2"/>
          <a:stretch>
            <a:fillRect/>
          </a:stretch>
        </p:blipFill>
        <p:spPr>
          <a:xfrm>
            <a:off x="343927" y="1405382"/>
            <a:ext cx="4503456" cy="3600450"/>
          </a:xfrm>
        </p:spPr>
      </p:pic>
      <p:pic>
        <p:nvPicPr>
          <p:cNvPr id="7" name="Imagen 6">
            <a:extLst>
              <a:ext uri="{FF2B5EF4-FFF2-40B4-BE49-F238E27FC236}">
                <a16:creationId xmlns:a16="http://schemas.microsoft.com/office/drawing/2014/main" id="{37FF984F-5B74-4CD7-ACAF-16F37015B925}"/>
              </a:ext>
            </a:extLst>
          </p:cNvPr>
          <p:cNvPicPr>
            <a:picLocks noChangeAspect="1"/>
          </p:cNvPicPr>
          <p:nvPr/>
        </p:nvPicPr>
        <p:blipFill>
          <a:blip r:embed="rId3"/>
          <a:stretch>
            <a:fillRect/>
          </a:stretch>
        </p:blipFill>
        <p:spPr>
          <a:xfrm>
            <a:off x="5068606" y="1405382"/>
            <a:ext cx="7042721" cy="2023618"/>
          </a:xfrm>
          <a:prstGeom prst="rect">
            <a:avLst/>
          </a:prstGeom>
        </p:spPr>
      </p:pic>
    </p:spTree>
    <p:extLst>
      <p:ext uri="{BB962C8B-B14F-4D97-AF65-F5344CB8AC3E}">
        <p14:creationId xmlns:p14="http://schemas.microsoft.com/office/powerpoint/2010/main" val="12429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0303E1-B420-4BA7-BAE6-FF28EB6EC9F9}"/>
              </a:ext>
            </a:extLst>
          </p:cNvPr>
          <p:cNvSpPr>
            <a:spLocks noGrp="1"/>
          </p:cNvSpPr>
          <p:nvPr>
            <p:ph type="title"/>
          </p:nvPr>
        </p:nvSpPr>
        <p:spPr>
          <a:xfrm>
            <a:off x="565150" y="770890"/>
            <a:ext cx="7335835" cy="983482"/>
          </a:xfrm>
        </p:spPr>
        <p:txBody>
          <a:bodyPr>
            <a:normAutofit/>
          </a:bodyPr>
          <a:lstStyle/>
          <a:p>
            <a:r>
              <a:rPr lang="es-CO" dirty="0"/>
              <a:t>Sistema Octal</a:t>
            </a:r>
          </a:p>
        </p:txBody>
      </p:sp>
      <p:sp>
        <p:nvSpPr>
          <p:cNvPr id="3" name="Marcador de contenido 2">
            <a:extLst>
              <a:ext uri="{FF2B5EF4-FFF2-40B4-BE49-F238E27FC236}">
                <a16:creationId xmlns:a16="http://schemas.microsoft.com/office/drawing/2014/main" id="{E9369F26-A961-49E1-B912-A180BC99FDBE}"/>
              </a:ext>
            </a:extLst>
          </p:cNvPr>
          <p:cNvSpPr>
            <a:spLocks noGrp="1"/>
          </p:cNvSpPr>
          <p:nvPr>
            <p:ph idx="1"/>
          </p:nvPr>
        </p:nvSpPr>
        <p:spPr>
          <a:xfrm>
            <a:off x="565150" y="2838893"/>
            <a:ext cx="8281138" cy="2922335"/>
          </a:xfrm>
        </p:spPr>
        <p:txBody>
          <a:bodyPr/>
          <a:lstStyle/>
          <a:p>
            <a:r>
              <a:rPr lang="es-ES" b="0" i="0" dirty="0">
                <a:effectLst/>
                <a:latin typeface="Arial" panose="020B0604020202020204" pitchFamily="34" charset="0"/>
              </a:rPr>
              <a:t>El </a:t>
            </a:r>
            <a:r>
              <a:rPr lang="es-ES" b="0" i="0" u="none" strike="noStrike" dirty="0">
                <a:effectLst/>
                <a:latin typeface="Arial" panose="020B0604020202020204" pitchFamily="34" charset="0"/>
                <a:hlinkClick r:id="rId2" tooltip="Sistema de numeración">
                  <a:extLst>
                    <a:ext uri="{A12FA001-AC4F-418D-AE19-62706E023703}">
                      <ahyp:hlinkClr xmlns:ahyp="http://schemas.microsoft.com/office/drawing/2018/hyperlinkcolor" val="tx"/>
                    </a:ext>
                  </a:extLst>
                </a:hlinkClick>
              </a:rPr>
              <a:t>sistema de numeración</a:t>
            </a:r>
            <a:r>
              <a:rPr lang="es-ES" b="0" i="0" dirty="0">
                <a:effectLst/>
                <a:latin typeface="Arial" panose="020B0604020202020204" pitchFamily="34" charset="0"/>
              </a:rPr>
              <a:t> posicional cuya base es </a:t>
            </a:r>
            <a:r>
              <a:rPr lang="es-ES" b="0" i="0" u="none" strike="noStrike" dirty="0">
                <a:effectLst/>
                <a:latin typeface="Arial" panose="020B0604020202020204" pitchFamily="34" charset="0"/>
                <a:hlinkClick r:id="rId3" tooltip="Ocho">
                  <a:extLst>
                    <a:ext uri="{A12FA001-AC4F-418D-AE19-62706E023703}">
                      <ahyp:hlinkClr xmlns:ahyp="http://schemas.microsoft.com/office/drawing/2018/hyperlinkcolor" val="tx"/>
                    </a:ext>
                  </a:extLst>
                </a:hlinkClick>
              </a:rPr>
              <a:t>8</a:t>
            </a:r>
            <a:r>
              <a:rPr lang="es-ES" b="0" i="0" dirty="0">
                <a:effectLst/>
                <a:latin typeface="Arial" panose="020B0604020202020204" pitchFamily="34" charset="0"/>
              </a:rPr>
              <a:t>, se llama </a:t>
            </a:r>
            <a:r>
              <a:rPr lang="es-ES" b="1" i="0" dirty="0">
                <a:effectLst/>
                <a:latin typeface="Arial" panose="020B0604020202020204" pitchFamily="34" charset="0"/>
              </a:rPr>
              <a:t>octal</a:t>
            </a:r>
            <a:r>
              <a:rPr lang="es-ES" b="0" i="0" dirty="0">
                <a:effectLst/>
                <a:latin typeface="Arial" panose="020B0604020202020204" pitchFamily="34" charset="0"/>
              </a:rPr>
              <a:t> y utiliza los dígitos indio arábigos: 0,1,2,3,4,5,6,7.</a:t>
            </a:r>
          </a:p>
          <a:p>
            <a:endParaRPr lang="es-CO" dirty="0"/>
          </a:p>
        </p:txBody>
      </p:sp>
      <p:pic>
        <p:nvPicPr>
          <p:cNvPr id="5" name="Imagen 4">
            <a:extLst>
              <a:ext uri="{FF2B5EF4-FFF2-40B4-BE49-F238E27FC236}">
                <a16:creationId xmlns:a16="http://schemas.microsoft.com/office/drawing/2014/main" id="{65663680-2B89-4EFC-B9A3-0FC74984D4C7}"/>
              </a:ext>
            </a:extLst>
          </p:cNvPr>
          <p:cNvPicPr>
            <a:picLocks noChangeAspect="1"/>
          </p:cNvPicPr>
          <p:nvPr/>
        </p:nvPicPr>
        <p:blipFill>
          <a:blip r:embed="rId4"/>
          <a:stretch>
            <a:fillRect/>
          </a:stretch>
        </p:blipFill>
        <p:spPr>
          <a:xfrm>
            <a:off x="1498320" y="4454738"/>
            <a:ext cx="7436466" cy="1095457"/>
          </a:xfrm>
          <a:prstGeom prst="rect">
            <a:avLst/>
          </a:prstGeom>
        </p:spPr>
      </p:pic>
    </p:spTree>
    <p:extLst>
      <p:ext uri="{BB962C8B-B14F-4D97-AF65-F5344CB8AC3E}">
        <p14:creationId xmlns:p14="http://schemas.microsoft.com/office/powerpoint/2010/main" val="1588241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E1987-3D60-401C-A162-993FC7C995ED}"/>
              </a:ext>
            </a:extLst>
          </p:cNvPr>
          <p:cNvSpPr>
            <a:spLocks noGrp="1"/>
          </p:cNvSpPr>
          <p:nvPr>
            <p:ph type="title"/>
          </p:nvPr>
        </p:nvSpPr>
        <p:spPr>
          <a:xfrm>
            <a:off x="565150" y="770889"/>
            <a:ext cx="7335835" cy="1526565"/>
          </a:xfrm>
        </p:spPr>
        <p:txBody>
          <a:bodyPr>
            <a:normAutofit fontScale="90000"/>
          </a:bodyPr>
          <a:lstStyle/>
          <a:p>
            <a:r>
              <a:rPr lang="es-CO" dirty="0"/>
              <a:t>Clase octal</a:t>
            </a:r>
            <a:br>
              <a:rPr lang="es-CO" dirty="0"/>
            </a:br>
            <a:br>
              <a:rPr lang="es-CO" dirty="0"/>
            </a:br>
            <a:r>
              <a:rPr lang="es-CO" sz="2400" dirty="0"/>
              <a:t>Paso #1. </a:t>
            </a:r>
            <a:endParaRPr lang="es-CO" dirty="0"/>
          </a:p>
        </p:txBody>
      </p:sp>
      <p:pic>
        <p:nvPicPr>
          <p:cNvPr id="8" name="Marcador de contenido 7">
            <a:extLst>
              <a:ext uri="{FF2B5EF4-FFF2-40B4-BE49-F238E27FC236}">
                <a16:creationId xmlns:a16="http://schemas.microsoft.com/office/drawing/2014/main" id="{6611F7BC-7722-4CF9-B0A0-E57F112F3714}"/>
              </a:ext>
            </a:extLst>
          </p:cNvPr>
          <p:cNvPicPr>
            <a:picLocks noGrp="1" noChangeAspect="1"/>
          </p:cNvPicPr>
          <p:nvPr>
            <p:ph sz="half" idx="1"/>
          </p:nvPr>
        </p:nvPicPr>
        <p:blipFill>
          <a:blip r:embed="rId2"/>
          <a:stretch>
            <a:fillRect/>
          </a:stretch>
        </p:blipFill>
        <p:spPr>
          <a:xfrm>
            <a:off x="2344163" y="4098321"/>
            <a:ext cx="2972115" cy="1912746"/>
          </a:xfrm>
        </p:spPr>
      </p:pic>
      <p:pic>
        <p:nvPicPr>
          <p:cNvPr id="6" name="Marcador de contenido 5">
            <a:extLst>
              <a:ext uri="{FF2B5EF4-FFF2-40B4-BE49-F238E27FC236}">
                <a16:creationId xmlns:a16="http://schemas.microsoft.com/office/drawing/2014/main" id="{14CEC5B9-B746-4097-9A70-A03DD7B17798}"/>
              </a:ext>
            </a:extLst>
          </p:cNvPr>
          <p:cNvPicPr>
            <a:picLocks noGrp="1" noChangeAspect="1"/>
          </p:cNvPicPr>
          <p:nvPr>
            <p:ph sz="half" idx="2"/>
          </p:nvPr>
        </p:nvPicPr>
        <p:blipFill>
          <a:blip r:embed="rId3"/>
          <a:stretch>
            <a:fillRect/>
          </a:stretch>
        </p:blipFill>
        <p:spPr>
          <a:xfrm>
            <a:off x="703206" y="2297455"/>
            <a:ext cx="10632659" cy="1800866"/>
          </a:xfrm>
        </p:spPr>
      </p:pic>
    </p:spTree>
    <p:extLst>
      <p:ext uri="{BB962C8B-B14F-4D97-AF65-F5344CB8AC3E}">
        <p14:creationId xmlns:p14="http://schemas.microsoft.com/office/powerpoint/2010/main" val="2153823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F65F76-9613-4E2F-B792-86967C909FB1}"/>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7C06B6EC-63E2-4F74-A991-0432AE116320}"/>
              </a:ext>
            </a:extLst>
          </p:cNvPr>
          <p:cNvSpPr>
            <a:spLocks noGrp="1"/>
          </p:cNvSpPr>
          <p:nvPr>
            <p:ph type="subTitle" idx="1"/>
          </p:nvPr>
        </p:nvSpPr>
        <p:spPr/>
        <p:txBody>
          <a:bodyPr/>
          <a:lstStyle/>
          <a:p>
            <a:r>
              <a:rPr lang="es-CO" dirty="0"/>
              <a:t>Paso #2.</a:t>
            </a:r>
          </a:p>
        </p:txBody>
      </p:sp>
      <p:pic>
        <p:nvPicPr>
          <p:cNvPr id="5" name="Imagen 4">
            <a:extLst>
              <a:ext uri="{FF2B5EF4-FFF2-40B4-BE49-F238E27FC236}">
                <a16:creationId xmlns:a16="http://schemas.microsoft.com/office/drawing/2014/main" id="{C1E4E101-CC48-49E7-911D-28D06A5FEE4A}"/>
              </a:ext>
            </a:extLst>
          </p:cNvPr>
          <p:cNvPicPr>
            <a:picLocks noChangeAspect="1"/>
          </p:cNvPicPr>
          <p:nvPr/>
        </p:nvPicPr>
        <p:blipFill>
          <a:blip r:embed="rId2"/>
          <a:stretch>
            <a:fillRect/>
          </a:stretch>
        </p:blipFill>
        <p:spPr>
          <a:xfrm>
            <a:off x="565150" y="768334"/>
            <a:ext cx="7644662" cy="3038122"/>
          </a:xfrm>
          <a:prstGeom prst="rect">
            <a:avLst/>
          </a:prstGeom>
        </p:spPr>
      </p:pic>
    </p:spTree>
    <p:extLst>
      <p:ext uri="{BB962C8B-B14F-4D97-AF65-F5344CB8AC3E}">
        <p14:creationId xmlns:p14="http://schemas.microsoft.com/office/powerpoint/2010/main" val="67793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24BE3F-890E-46E7-9220-E1FD6E62C75A}"/>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D387DD02-AA07-4AFD-AF2C-0A2165FFBFD3}"/>
              </a:ext>
            </a:extLst>
          </p:cNvPr>
          <p:cNvSpPr>
            <a:spLocks noGrp="1"/>
          </p:cNvSpPr>
          <p:nvPr>
            <p:ph type="subTitle" idx="1"/>
          </p:nvPr>
        </p:nvSpPr>
        <p:spPr/>
        <p:txBody>
          <a:bodyPr/>
          <a:lstStyle/>
          <a:p>
            <a:r>
              <a:rPr lang="es-CO" dirty="0"/>
              <a:t>Paso #3</a:t>
            </a:r>
          </a:p>
        </p:txBody>
      </p:sp>
      <p:pic>
        <p:nvPicPr>
          <p:cNvPr id="5" name="Imagen 4">
            <a:extLst>
              <a:ext uri="{FF2B5EF4-FFF2-40B4-BE49-F238E27FC236}">
                <a16:creationId xmlns:a16="http://schemas.microsoft.com/office/drawing/2014/main" id="{258EB717-C7B1-48A8-A73F-186C104BA9FB}"/>
              </a:ext>
            </a:extLst>
          </p:cNvPr>
          <p:cNvPicPr>
            <a:picLocks noChangeAspect="1"/>
          </p:cNvPicPr>
          <p:nvPr/>
        </p:nvPicPr>
        <p:blipFill>
          <a:blip r:embed="rId2"/>
          <a:stretch>
            <a:fillRect/>
          </a:stretch>
        </p:blipFill>
        <p:spPr>
          <a:xfrm>
            <a:off x="286714" y="416407"/>
            <a:ext cx="10688873" cy="3570258"/>
          </a:xfrm>
          <a:prstGeom prst="rect">
            <a:avLst/>
          </a:prstGeom>
        </p:spPr>
      </p:pic>
    </p:spTree>
    <p:extLst>
      <p:ext uri="{BB962C8B-B14F-4D97-AF65-F5344CB8AC3E}">
        <p14:creationId xmlns:p14="http://schemas.microsoft.com/office/powerpoint/2010/main" val="2818329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6743CF-EA0D-4033-95A0-CFF9CEAB1864}"/>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A8521DA6-7D3D-4D4F-8F1B-CC4AF3463D69}"/>
              </a:ext>
            </a:extLst>
          </p:cNvPr>
          <p:cNvSpPr>
            <a:spLocks noGrp="1"/>
          </p:cNvSpPr>
          <p:nvPr>
            <p:ph type="subTitle" idx="1"/>
          </p:nvPr>
        </p:nvSpPr>
        <p:spPr/>
        <p:txBody>
          <a:bodyPr/>
          <a:lstStyle/>
          <a:p>
            <a:r>
              <a:rPr lang="es-CO" dirty="0"/>
              <a:t>Paso #4.</a:t>
            </a:r>
          </a:p>
        </p:txBody>
      </p:sp>
      <p:pic>
        <p:nvPicPr>
          <p:cNvPr id="5" name="Imagen 4">
            <a:extLst>
              <a:ext uri="{FF2B5EF4-FFF2-40B4-BE49-F238E27FC236}">
                <a16:creationId xmlns:a16="http://schemas.microsoft.com/office/drawing/2014/main" id="{62548C96-4730-4265-9934-939DAD858127}"/>
              </a:ext>
            </a:extLst>
          </p:cNvPr>
          <p:cNvPicPr>
            <a:picLocks noChangeAspect="1"/>
          </p:cNvPicPr>
          <p:nvPr/>
        </p:nvPicPr>
        <p:blipFill>
          <a:blip r:embed="rId2"/>
          <a:stretch>
            <a:fillRect/>
          </a:stretch>
        </p:blipFill>
        <p:spPr>
          <a:xfrm>
            <a:off x="314837" y="119834"/>
            <a:ext cx="11826744" cy="4717980"/>
          </a:xfrm>
          <a:prstGeom prst="rect">
            <a:avLst/>
          </a:prstGeom>
        </p:spPr>
      </p:pic>
    </p:spTree>
    <p:extLst>
      <p:ext uri="{BB962C8B-B14F-4D97-AF65-F5344CB8AC3E}">
        <p14:creationId xmlns:p14="http://schemas.microsoft.com/office/powerpoint/2010/main" val="3204276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B0FAB2-CA8D-4B58-81B7-A19352AD4AD7}"/>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5582E68C-68DC-4F9E-8DC6-DB361E3EB14F}"/>
              </a:ext>
            </a:extLst>
          </p:cNvPr>
          <p:cNvSpPr>
            <a:spLocks noGrp="1"/>
          </p:cNvSpPr>
          <p:nvPr>
            <p:ph type="subTitle" idx="1"/>
          </p:nvPr>
        </p:nvSpPr>
        <p:spPr/>
        <p:txBody>
          <a:bodyPr/>
          <a:lstStyle/>
          <a:p>
            <a:r>
              <a:rPr lang="es-CO" dirty="0"/>
              <a:t>Paso #5</a:t>
            </a:r>
          </a:p>
        </p:txBody>
      </p:sp>
      <p:pic>
        <p:nvPicPr>
          <p:cNvPr id="5" name="Imagen 4">
            <a:extLst>
              <a:ext uri="{FF2B5EF4-FFF2-40B4-BE49-F238E27FC236}">
                <a16:creationId xmlns:a16="http://schemas.microsoft.com/office/drawing/2014/main" id="{AB2FE2C7-B4B3-4A90-8C77-44CF2D8D684E}"/>
              </a:ext>
            </a:extLst>
          </p:cNvPr>
          <p:cNvPicPr>
            <a:picLocks noChangeAspect="1"/>
          </p:cNvPicPr>
          <p:nvPr/>
        </p:nvPicPr>
        <p:blipFill>
          <a:blip r:embed="rId2"/>
          <a:stretch>
            <a:fillRect/>
          </a:stretch>
        </p:blipFill>
        <p:spPr>
          <a:xfrm>
            <a:off x="244668" y="119833"/>
            <a:ext cx="9009327" cy="4462799"/>
          </a:xfrm>
          <a:prstGeom prst="rect">
            <a:avLst/>
          </a:prstGeom>
        </p:spPr>
      </p:pic>
    </p:spTree>
    <p:extLst>
      <p:ext uri="{BB962C8B-B14F-4D97-AF65-F5344CB8AC3E}">
        <p14:creationId xmlns:p14="http://schemas.microsoft.com/office/powerpoint/2010/main" val="728920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ABE5C-9EC7-4C04-A88B-2D1D7ECAC994}"/>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B7B8DC7E-99D4-4C3B-A9D0-5E06E33F5E7D}"/>
              </a:ext>
            </a:extLst>
          </p:cNvPr>
          <p:cNvSpPr>
            <a:spLocks noGrp="1"/>
          </p:cNvSpPr>
          <p:nvPr>
            <p:ph type="subTitle" idx="1"/>
          </p:nvPr>
        </p:nvSpPr>
        <p:spPr/>
        <p:txBody>
          <a:bodyPr/>
          <a:lstStyle/>
          <a:p>
            <a:r>
              <a:rPr lang="es-CO" dirty="0"/>
              <a:t>Paso #6</a:t>
            </a:r>
          </a:p>
        </p:txBody>
      </p:sp>
      <p:pic>
        <p:nvPicPr>
          <p:cNvPr id="5" name="Imagen 4">
            <a:extLst>
              <a:ext uri="{FF2B5EF4-FFF2-40B4-BE49-F238E27FC236}">
                <a16:creationId xmlns:a16="http://schemas.microsoft.com/office/drawing/2014/main" id="{D76D3D41-22D1-40F7-A362-28E7E7E275E4}"/>
              </a:ext>
            </a:extLst>
          </p:cNvPr>
          <p:cNvPicPr>
            <a:picLocks noChangeAspect="1"/>
          </p:cNvPicPr>
          <p:nvPr/>
        </p:nvPicPr>
        <p:blipFill>
          <a:blip r:embed="rId2"/>
          <a:stretch>
            <a:fillRect/>
          </a:stretch>
        </p:blipFill>
        <p:spPr>
          <a:xfrm>
            <a:off x="3863044" y="123421"/>
            <a:ext cx="7077858" cy="5839233"/>
          </a:xfrm>
          <a:prstGeom prst="rect">
            <a:avLst/>
          </a:prstGeom>
        </p:spPr>
      </p:pic>
    </p:spTree>
    <p:extLst>
      <p:ext uri="{BB962C8B-B14F-4D97-AF65-F5344CB8AC3E}">
        <p14:creationId xmlns:p14="http://schemas.microsoft.com/office/powerpoint/2010/main" val="2666131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4543D-50A9-4E52-A1E9-121E563FD755}"/>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42FCB646-D991-44D4-8B24-5CA7AB255BE1}"/>
              </a:ext>
            </a:extLst>
          </p:cNvPr>
          <p:cNvSpPr>
            <a:spLocks noGrp="1"/>
          </p:cNvSpPr>
          <p:nvPr>
            <p:ph type="subTitle" idx="1"/>
          </p:nvPr>
        </p:nvSpPr>
        <p:spPr/>
        <p:txBody>
          <a:bodyPr/>
          <a:lstStyle/>
          <a:p>
            <a:r>
              <a:rPr lang="es-CO" dirty="0"/>
              <a:t>Paso #7.</a:t>
            </a:r>
          </a:p>
        </p:txBody>
      </p:sp>
      <p:pic>
        <p:nvPicPr>
          <p:cNvPr id="5" name="Imagen 4">
            <a:extLst>
              <a:ext uri="{FF2B5EF4-FFF2-40B4-BE49-F238E27FC236}">
                <a16:creationId xmlns:a16="http://schemas.microsoft.com/office/drawing/2014/main" id="{D8B8CC50-28CD-4E4C-B706-69B04D42B657}"/>
              </a:ext>
            </a:extLst>
          </p:cNvPr>
          <p:cNvPicPr>
            <a:picLocks noChangeAspect="1"/>
          </p:cNvPicPr>
          <p:nvPr/>
        </p:nvPicPr>
        <p:blipFill>
          <a:blip r:embed="rId2"/>
          <a:stretch>
            <a:fillRect/>
          </a:stretch>
        </p:blipFill>
        <p:spPr>
          <a:xfrm>
            <a:off x="345542" y="101791"/>
            <a:ext cx="7735201" cy="4949284"/>
          </a:xfrm>
          <a:prstGeom prst="rect">
            <a:avLst/>
          </a:prstGeom>
        </p:spPr>
      </p:pic>
    </p:spTree>
    <p:extLst>
      <p:ext uri="{BB962C8B-B14F-4D97-AF65-F5344CB8AC3E}">
        <p14:creationId xmlns:p14="http://schemas.microsoft.com/office/powerpoint/2010/main" val="3195760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F17D96D9-EE6A-4B35-9FF4-7E4328BDC59E}"/>
              </a:ext>
            </a:extLst>
          </p:cNvPr>
          <p:cNvSpPr>
            <a:spLocks noGrp="1"/>
          </p:cNvSpPr>
          <p:nvPr>
            <p:ph type="title"/>
          </p:nvPr>
        </p:nvSpPr>
        <p:spPr>
          <a:xfrm>
            <a:off x="7493280" y="770890"/>
            <a:ext cx="4133560" cy="1268984"/>
          </a:xfrm>
        </p:spPr>
        <p:txBody>
          <a:bodyPr>
            <a:normAutofit/>
          </a:bodyPr>
          <a:lstStyle/>
          <a:p>
            <a:r>
              <a:rPr lang="es-CO" dirty="0"/>
              <a:t>Índice</a:t>
            </a:r>
          </a:p>
        </p:txBody>
      </p:sp>
      <p:sp>
        <p:nvSpPr>
          <p:cNvPr id="3" name="Marcador de contenido 2">
            <a:extLst>
              <a:ext uri="{FF2B5EF4-FFF2-40B4-BE49-F238E27FC236}">
                <a16:creationId xmlns:a16="http://schemas.microsoft.com/office/drawing/2014/main" id="{2F13AB65-2E2D-4D6B-94CF-06BFC1ADD092}"/>
              </a:ext>
            </a:extLst>
          </p:cNvPr>
          <p:cNvSpPr>
            <a:spLocks noGrp="1"/>
          </p:cNvSpPr>
          <p:nvPr>
            <p:ph idx="1"/>
          </p:nvPr>
        </p:nvSpPr>
        <p:spPr>
          <a:xfrm>
            <a:off x="7493280" y="2160016"/>
            <a:ext cx="4133560" cy="3601212"/>
          </a:xfrm>
        </p:spPr>
        <p:txBody>
          <a:bodyPr>
            <a:normAutofit/>
          </a:bodyPr>
          <a:lstStyle/>
          <a:p>
            <a:r>
              <a:rPr lang="es-CO" dirty="0"/>
              <a:t>1. Introducción.</a:t>
            </a:r>
          </a:p>
          <a:p>
            <a:r>
              <a:rPr lang="es-CO" dirty="0"/>
              <a:t>2. Recursividad.</a:t>
            </a:r>
          </a:p>
          <a:p>
            <a:r>
              <a:rPr lang="es-CO" dirty="0"/>
              <a:t>3. </a:t>
            </a:r>
            <a:r>
              <a:rPr lang="es-CO" dirty="0" err="1"/>
              <a:t>Colab</a:t>
            </a:r>
            <a:r>
              <a:rPr lang="es-CO" dirty="0"/>
              <a:t>.</a:t>
            </a:r>
          </a:p>
          <a:p>
            <a:r>
              <a:rPr lang="es-CO" dirty="0"/>
              <a:t>4. Clases y objetos.</a:t>
            </a:r>
          </a:p>
          <a:p>
            <a:r>
              <a:rPr lang="es-CO" dirty="0"/>
              <a:t>5. Clase octal.</a:t>
            </a:r>
          </a:p>
          <a:p>
            <a:r>
              <a:rPr lang="es-CO" dirty="0"/>
              <a:t>6. Conclusiones.</a:t>
            </a:r>
          </a:p>
        </p:txBody>
      </p:sp>
      <p:pic>
        <p:nvPicPr>
          <p:cNvPr id="5" name="Picture 4" descr="Números de goma en la pared">
            <a:extLst>
              <a:ext uri="{FF2B5EF4-FFF2-40B4-BE49-F238E27FC236}">
                <a16:creationId xmlns:a16="http://schemas.microsoft.com/office/drawing/2014/main" id="{011C9C7E-9DCA-488F-9957-F51B44CB8766}"/>
              </a:ext>
            </a:extLst>
          </p:cNvPr>
          <p:cNvPicPr>
            <a:picLocks noChangeAspect="1"/>
          </p:cNvPicPr>
          <p:nvPr/>
        </p:nvPicPr>
        <p:blipFill rotWithShape="1">
          <a:blip r:embed="rId2"/>
          <a:srcRect l="17095" r="15481" b="-2"/>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915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50904-C917-4EA9-841F-636FC3B3296A}"/>
              </a:ext>
            </a:extLst>
          </p:cNvPr>
          <p:cNvSpPr>
            <a:spLocks noGrp="1"/>
          </p:cNvSpPr>
          <p:nvPr>
            <p:ph type="ctrTitle"/>
          </p:nvPr>
        </p:nvSpPr>
        <p:spPr/>
        <p:txBody>
          <a:bodyPr/>
          <a:lstStyle/>
          <a:p>
            <a:endParaRPr lang="es-CO" dirty="0"/>
          </a:p>
        </p:txBody>
      </p:sp>
      <p:sp>
        <p:nvSpPr>
          <p:cNvPr id="3" name="Subtítulo 2">
            <a:extLst>
              <a:ext uri="{FF2B5EF4-FFF2-40B4-BE49-F238E27FC236}">
                <a16:creationId xmlns:a16="http://schemas.microsoft.com/office/drawing/2014/main" id="{7B3D1134-BC38-42F1-A2D8-C8574BBBF9ED}"/>
              </a:ext>
            </a:extLst>
          </p:cNvPr>
          <p:cNvSpPr>
            <a:spLocks noGrp="1"/>
          </p:cNvSpPr>
          <p:nvPr>
            <p:ph type="subTitle" idx="1"/>
          </p:nvPr>
        </p:nvSpPr>
        <p:spPr>
          <a:xfrm>
            <a:off x="5631151" y="546825"/>
            <a:ext cx="5066001" cy="1475177"/>
          </a:xfrm>
        </p:spPr>
        <p:txBody>
          <a:bodyPr/>
          <a:lstStyle/>
          <a:p>
            <a:r>
              <a:rPr lang="es-CO" dirty="0"/>
              <a:t>Paso #8.</a:t>
            </a:r>
          </a:p>
        </p:txBody>
      </p:sp>
      <p:pic>
        <p:nvPicPr>
          <p:cNvPr id="5" name="Imagen 4">
            <a:extLst>
              <a:ext uri="{FF2B5EF4-FFF2-40B4-BE49-F238E27FC236}">
                <a16:creationId xmlns:a16="http://schemas.microsoft.com/office/drawing/2014/main" id="{FBF3F16A-B82C-4F66-8357-2854B1E03AFD}"/>
              </a:ext>
            </a:extLst>
          </p:cNvPr>
          <p:cNvPicPr>
            <a:picLocks noChangeAspect="1"/>
          </p:cNvPicPr>
          <p:nvPr/>
        </p:nvPicPr>
        <p:blipFill>
          <a:blip r:embed="rId2"/>
          <a:stretch>
            <a:fillRect/>
          </a:stretch>
        </p:blipFill>
        <p:spPr>
          <a:xfrm>
            <a:off x="356807" y="119834"/>
            <a:ext cx="4737343" cy="2965602"/>
          </a:xfrm>
          <a:prstGeom prst="rect">
            <a:avLst/>
          </a:prstGeom>
        </p:spPr>
      </p:pic>
      <p:pic>
        <p:nvPicPr>
          <p:cNvPr id="7" name="Imagen 6">
            <a:extLst>
              <a:ext uri="{FF2B5EF4-FFF2-40B4-BE49-F238E27FC236}">
                <a16:creationId xmlns:a16="http://schemas.microsoft.com/office/drawing/2014/main" id="{3A9F6ED2-D03E-4476-86F6-15D99971F218}"/>
              </a:ext>
            </a:extLst>
          </p:cNvPr>
          <p:cNvPicPr>
            <a:picLocks noChangeAspect="1"/>
          </p:cNvPicPr>
          <p:nvPr/>
        </p:nvPicPr>
        <p:blipFill>
          <a:blip r:embed="rId3"/>
          <a:stretch>
            <a:fillRect/>
          </a:stretch>
        </p:blipFill>
        <p:spPr>
          <a:xfrm>
            <a:off x="445487" y="3083840"/>
            <a:ext cx="6115364" cy="2908449"/>
          </a:xfrm>
          <a:prstGeom prst="rect">
            <a:avLst/>
          </a:prstGeom>
        </p:spPr>
      </p:pic>
    </p:spTree>
    <p:extLst>
      <p:ext uri="{BB962C8B-B14F-4D97-AF65-F5344CB8AC3E}">
        <p14:creationId xmlns:p14="http://schemas.microsoft.com/office/powerpoint/2010/main" val="3503826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2C9BDE5-9A42-42CC-8F02-715D787CAD6C}"/>
              </a:ext>
            </a:extLst>
          </p:cNvPr>
          <p:cNvSpPr>
            <a:spLocks noGrp="1"/>
          </p:cNvSpPr>
          <p:nvPr>
            <p:ph type="title"/>
          </p:nvPr>
        </p:nvSpPr>
        <p:spPr>
          <a:xfrm>
            <a:off x="565150" y="770890"/>
            <a:ext cx="5066001" cy="1268984"/>
          </a:xfrm>
        </p:spPr>
        <p:txBody>
          <a:bodyPr>
            <a:normAutofit/>
          </a:bodyPr>
          <a:lstStyle/>
          <a:p>
            <a:r>
              <a:rPr lang="es-CO" dirty="0"/>
              <a:t>Conclusiones </a:t>
            </a:r>
          </a:p>
        </p:txBody>
      </p:sp>
      <p:sp>
        <p:nvSpPr>
          <p:cNvPr id="3" name="Marcador de contenido 2">
            <a:extLst>
              <a:ext uri="{FF2B5EF4-FFF2-40B4-BE49-F238E27FC236}">
                <a16:creationId xmlns:a16="http://schemas.microsoft.com/office/drawing/2014/main" id="{1315ADDE-3A8C-4B85-B404-52FC7ECBB3E8}"/>
              </a:ext>
            </a:extLst>
          </p:cNvPr>
          <p:cNvSpPr>
            <a:spLocks noGrp="1"/>
          </p:cNvSpPr>
          <p:nvPr>
            <p:ph idx="1"/>
          </p:nvPr>
        </p:nvSpPr>
        <p:spPr>
          <a:xfrm>
            <a:off x="565150" y="2160016"/>
            <a:ext cx="5066001" cy="3601212"/>
          </a:xfrm>
        </p:spPr>
        <p:txBody>
          <a:bodyPr>
            <a:normAutofit/>
          </a:bodyPr>
          <a:lstStyle/>
          <a:p>
            <a:pPr>
              <a:lnSpc>
                <a:spcPct val="90000"/>
              </a:lnSpc>
            </a:pPr>
            <a:r>
              <a:rPr lang="es-CO" dirty="0"/>
              <a:t>El fin de este trabajo es evaluar el conocimiento propio adquirido en este lapso de tiempo desde la primera previa hasta el día de hoy, poniendo en practica lo que el profesor gilberto nos a enseñado.</a:t>
            </a:r>
          </a:p>
          <a:p>
            <a:pPr>
              <a:lnSpc>
                <a:spcPct val="90000"/>
              </a:lnSpc>
            </a:pPr>
            <a:r>
              <a:rPr lang="es-CO" dirty="0"/>
              <a:t>Evaluarnos a nosotros mismo de una manera teórica de lo que hemos aprendido.</a:t>
            </a:r>
          </a:p>
          <a:p>
            <a:pPr>
              <a:lnSpc>
                <a:spcPct val="90000"/>
              </a:lnSpc>
            </a:pPr>
            <a:endParaRPr lang="es-CO" dirty="0"/>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6331188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69"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25E133DB-BB53-4600-B915-86A505FFFC0B}"/>
              </a:ext>
            </a:extLst>
          </p:cNvPr>
          <p:cNvSpPr>
            <a:spLocks noGrp="1"/>
          </p:cNvSpPr>
          <p:nvPr>
            <p:ph type="title"/>
          </p:nvPr>
        </p:nvSpPr>
        <p:spPr>
          <a:xfrm>
            <a:off x="7493280" y="770890"/>
            <a:ext cx="4133560" cy="1268984"/>
          </a:xfrm>
        </p:spPr>
        <p:txBody>
          <a:bodyPr>
            <a:normAutofit/>
          </a:bodyPr>
          <a:lstStyle/>
          <a:p>
            <a:r>
              <a:rPr lang="es-CO"/>
              <a:t>Introducción</a:t>
            </a:r>
            <a:endParaRPr lang="es-CO" dirty="0"/>
          </a:p>
        </p:txBody>
      </p:sp>
      <p:sp>
        <p:nvSpPr>
          <p:cNvPr id="52" name="Marcador de contenido 2">
            <a:extLst>
              <a:ext uri="{FF2B5EF4-FFF2-40B4-BE49-F238E27FC236}">
                <a16:creationId xmlns:a16="http://schemas.microsoft.com/office/drawing/2014/main" id="{3B4CECBB-1FE9-4218-8AC4-3FB2AC99E3BF}"/>
              </a:ext>
            </a:extLst>
          </p:cNvPr>
          <p:cNvSpPr>
            <a:spLocks noGrp="1"/>
          </p:cNvSpPr>
          <p:nvPr>
            <p:ph idx="1"/>
          </p:nvPr>
        </p:nvSpPr>
        <p:spPr>
          <a:xfrm>
            <a:off x="7493280" y="2160016"/>
            <a:ext cx="4133560" cy="3601212"/>
          </a:xfrm>
        </p:spPr>
        <p:txBody>
          <a:bodyPr>
            <a:normAutofit/>
          </a:bodyPr>
          <a:lstStyle/>
          <a:p>
            <a:r>
              <a:rPr lang="es-CO" dirty="0"/>
              <a:t>Este trabajo es la base de lo visto en las clases de introducción a la informática donde explicaremos lo que hemos entendido o como lo hemos entendido.</a:t>
            </a:r>
          </a:p>
        </p:txBody>
      </p:sp>
      <p:pic>
        <p:nvPicPr>
          <p:cNvPr id="62" name="Picture 61" descr="Placa base">
            <a:extLst>
              <a:ext uri="{FF2B5EF4-FFF2-40B4-BE49-F238E27FC236}">
                <a16:creationId xmlns:a16="http://schemas.microsoft.com/office/drawing/2014/main" id="{96DB4AA3-C4B4-4494-A590-E6D42533FBF0}"/>
              </a:ext>
            </a:extLst>
          </p:cNvPr>
          <p:cNvPicPr>
            <a:picLocks noChangeAspect="1"/>
          </p:cNvPicPr>
          <p:nvPr/>
        </p:nvPicPr>
        <p:blipFill rotWithShape="1">
          <a:blip r:embed="rId2"/>
          <a:srcRect l="14390" r="18186" b="-2"/>
          <a:stretch/>
        </p:blipFill>
        <p:spPr>
          <a:xfrm>
            <a:off x="20" y="1"/>
            <a:ext cx="6927143" cy="6857999"/>
          </a:xfrm>
          <a:prstGeom prst="rect">
            <a:avLst/>
          </a:prstGeom>
        </p:spPr>
      </p:pic>
      <p:cxnSp>
        <p:nvCxnSpPr>
          <p:cNvPr id="74" name="Straight Connector 73">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38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0BCBE7-06F5-4018-860B-87B98854763A}"/>
              </a:ext>
            </a:extLst>
          </p:cNvPr>
          <p:cNvSpPr>
            <a:spLocks noGrp="1"/>
          </p:cNvSpPr>
          <p:nvPr>
            <p:ph type="title"/>
          </p:nvPr>
        </p:nvSpPr>
        <p:spPr>
          <a:xfrm>
            <a:off x="565151" y="770890"/>
            <a:ext cx="4133560" cy="1268984"/>
          </a:xfrm>
        </p:spPr>
        <p:txBody>
          <a:bodyPr>
            <a:normAutofit/>
          </a:bodyPr>
          <a:lstStyle/>
          <a:p>
            <a:pPr>
              <a:lnSpc>
                <a:spcPct val="90000"/>
              </a:lnSpc>
            </a:pPr>
            <a:r>
              <a:rPr lang="es-CO" dirty="0"/>
              <a:t>¿Qué es la recursividad?</a:t>
            </a:r>
            <a:endParaRPr lang="es-CO"/>
          </a:p>
        </p:txBody>
      </p:sp>
      <p:sp>
        <p:nvSpPr>
          <p:cNvPr id="3" name="Marcador de contenido 2">
            <a:extLst>
              <a:ext uri="{FF2B5EF4-FFF2-40B4-BE49-F238E27FC236}">
                <a16:creationId xmlns:a16="http://schemas.microsoft.com/office/drawing/2014/main" id="{4F3777AD-0F7A-45F0-B558-E8108E58A349}"/>
              </a:ext>
            </a:extLst>
          </p:cNvPr>
          <p:cNvSpPr>
            <a:spLocks noGrp="1"/>
          </p:cNvSpPr>
          <p:nvPr>
            <p:ph idx="1"/>
          </p:nvPr>
        </p:nvSpPr>
        <p:spPr>
          <a:xfrm>
            <a:off x="565151" y="2160016"/>
            <a:ext cx="4133560" cy="3601212"/>
          </a:xfrm>
        </p:spPr>
        <p:txBody>
          <a:bodyPr>
            <a:normAutofit/>
          </a:bodyPr>
          <a:lstStyle/>
          <a:p>
            <a:pPr>
              <a:lnSpc>
                <a:spcPct val="90000"/>
              </a:lnSpc>
            </a:pPr>
            <a:r>
              <a:rPr lang="es-ES" sz="2200" b="0" i="0">
                <a:effectLst/>
                <a:latin typeface="arial" panose="020B0604020202020204" pitchFamily="34" charset="0"/>
              </a:rPr>
              <a:t>Se llama </a:t>
            </a:r>
            <a:r>
              <a:rPr lang="es-ES" sz="2200" b="1" i="0">
                <a:effectLst/>
                <a:latin typeface="arial" panose="020B0604020202020204" pitchFamily="34" charset="0"/>
              </a:rPr>
              <a:t>recursividad</a:t>
            </a:r>
            <a:r>
              <a:rPr lang="es-ES" sz="2200" b="0" i="0">
                <a:effectLst/>
                <a:latin typeface="arial" panose="020B0604020202020204" pitchFamily="34" charset="0"/>
              </a:rPr>
              <a:t> a un proceso mediante el que una función se llama a sí misma de forma repetida, hasta que se satisface alguna determinada condición. El proceso se utiliza para computaciones repetidas en las que cada acción se determina mediante un resultado anterior.</a:t>
            </a:r>
            <a:endParaRPr lang="es-CO" sz="2200"/>
          </a:p>
        </p:txBody>
      </p:sp>
      <p:cxnSp>
        <p:nvCxnSpPr>
          <p:cNvPr id="73" name="Straight Connector 72">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Recursión - Wikipedia, la enciclopedia libre">
            <a:extLst>
              <a:ext uri="{FF2B5EF4-FFF2-40B4-BE49-F238E27FC236}">
                <a16:creationId xmlns:a16="http://schemas.microsoft.com/office/drawing/2014/main" id="{D869446D-AA5A-4C6F-BCDB-81ED2F3D79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43" r="544" b="-1"/>
          <a:stretch/>
        </p:blipFill>
        <p:spPr bwMode="auto">
          <a:xfrm>
            <a:off x="5263860" y="681645"/>
            <a:ext cx="6273249" cy="5486057"/>
          </a:xfrm>
          <a:prstGeom prst="rect">
            <a:avLst/>
          </a:prstGeom>
          <a:noFill/>
          <a:extLst>
            <a:ext uri="{909E8E84-426E-40DD-AFC4-6F175D3DCCD1}">
              <a14:hiddenFill xmlns:a14="http://schemas.microsoft.com/office/drawing/2010/main">
                <a:solidFill>
                  <a:srgbClr val="FFFFFF"/>
                </a:solidFill>
              </a14:hiddenFill>
            </a:ext>
          </a:extLst>
        </p:spPr>
      </p:pic>
      <p:grpSp>
        <p:nvGrpSpPr>
          <p:cNvPr id="75" name="Group 74">
            <a:extLst>
              <a:ext uri="{FF2B5EF4-FFF2-40B4-BE49-F238E27FC236}">
                <a16:creationId xmlns:a16="http://schemas.microsoft.com/office/drawing/2014/main" id="{0D40C408-1C95-CC45-87A7-61CE8B1F93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6" name="Freeform 22">
              <a:extLst>
                <a:ext uri="{FF2B5EF4-FFF2-40B4-BE49-F238E27FC236}">
                  <a16:creationId xmlns:a16="http://schemas.microsoft.com/office/drawing/2014/main" id="{064C34AA-742A-4849-8CD3-EBD627656C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24">
              <a:extLst>
                <a:ext uri="{FF2B5EF4-FFF2-40B4-BE49-F238E27FC236}">
                  <a16:creationId xmlns:a16="http://schemas.microsoft.com/office/drawing/2014/main" id="{EC6ED33D-9A7B-5247-BA45-456AE5F3B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26">
              <a:extLst>
                <a:ext uri="{FF2B5EF4-FFF2-40B4-BE49-F238E27FC236}">
                  <a16:creationId xmlns:a16="http://schemas.microsoft.com/office/drawing/2014/main" id="{143DF02F-6797-8A48-8141-360A16A575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27">
              <a:extLst>
                <a:ext uri="{FF2B5EF4-FFF2-40B4-BE49-F238E27FC236}">
                  <a16:creationId xmlns:a16="http://schemas.microsoft.com/office/drawing/2014/main" id="{FDD14875-9EDB-984E-9EDE-3C3A422D9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6684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8" name="Group 70">
            <a:extLst>
              <a:ext uri="{FF2B5EF4-FFF2-40B4-BE49-F238E27FC236}">
                <a16:creationId xmlns:a16="http://schemas.microsoft.com/office/drawing/2014/main" id="{F0CAFDA3-320A-C24D-A7A1-20C1267EC9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8528" y="0"/>
            <a:ext cx="3263472" cy="6858000"/>
            <a:chOff x="8928528" y="0"/>
            <a:chExt cx="3263472" cy="6858000"/>
          </a:xfrm>
        </p:grpSpPr>
        <p:sp>
          <p:nvSpPr>
            <p:cNvPr id="1029" name="Oval 71">
              <a:extLst>
                <a:ext uri="{FF2B5EF4-FFF2-40B4-BE49-F238E27FC236}">
                  <a16:creationId xmlns:a16="http://schemas.microsoft.com/office/drawing/2014/main" id="{D2411669-6E2C-2243-99CD-6BC9D724F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Freeform 23">
              <a:extLst>
                <a:ext uri="{FF2B5EF4-FFF2-40B4-BE49-F238E27FC236}">
                  <a16:creationId xmlns:a16="http://schemas.microsoft.com/office/drawing/2014/main" id="{C4E0C522-0F40-ED44-A700-F1BCD1CF7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1" name="Freeform 24">
              <a:extLst>
                <a:ext uri="{FF2B5EF4-FFF2-40B4-BE49-F238E27FC236}">
                  <a16:creationId xmlns:a16="http://schemas.microsoft.com/office/drawing/2014/main" id="{B79B4380-CBEC-C341-A10E-5EF9A8597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2" name="Oval 74">
              <a:extLst>
                <a:ext uri="{FF2B5EF4-FFF2-40B4-BE49-F238E27FC236}">
                  <a16:creationId xmlns:a16="http://schemas.microsoft.com/office/drawing/2014/main" id="{F04AD70E-5490-4C4E-A05D-D67949C51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Oval 75">
              <a:extLst>
                <a:ext uri="{FF2B5EF4-FFF2-40B4-BE49-F238E27FC236}">
                  <a16:creationId xmlns:a16="http://schemas.microsoft.com/office/drawing/2014/main" id="{128A8883-9F24-0047-92B7-45B3D2E7D9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Oval 76">
              <a:extLst>
                <a:ext uri="{FF2B5EF4-FFF2-40B4-BE49-F238E27FC236}">
                  <a16:creationId xmlns:a16="http://schemas.microsoft.com/office/drawing/2014/main" id="{AAC3A3BB-FD2C-FB44-9478-FA87EF229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28">
              <a:extLst>
                <a:ext uri="{FF2B5EF4-FFF2-40B4-BE49-F238E27FC236}">
                  <a16:creationId xmlns:a16="http://schemas.microsoft.com/office/drawing/2014/main" id="{BF46B3B1-E981-BB40-B916-51A6D3851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6" name="Freeform 29">
              <a:extLst>
                <a:ext uri="{FF2B5EF4-FFF2-40B4-BE49-F238E27FC236}">
                  <a16:creationId xmlns:a16="http://schemas.microsoft.com/office/drawing/2014/main" id="{EA7DAE92-7D6B-B042-83BE-047C8EC322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30">
              <a:extLst>
                <a:ext uri="{FF2B5EF4-FFF2-40B4-BE49-F238E27FC236}">
                  <a16:creationId xmlns:a16="http://schemas.microsoft.com/office/drawing/2014/main" id="{06AADCE6-4277-EA49-AF23-63B53CA677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8" name="Freeform 31">
              <a:extLst>
                <a:ext uri="{FF2B5EF4-FFF2-40B4-BE49-F238E27FC236}">
                  <a16:creationId xmlns:a16="http://schemas.microsoft.com/office/drawing/2014/main" id="{58CEA343-047B-DF4E-A7A8-881C7740E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32">
              <a:extLst>
                <a:ext uri="{FF2B5EF4-FFF2-40B4-BE49-F238E27FC236}">
                  <a16:creationId xmlns:a16="http://schemas.microsoft.com/office/drawing/2014/main" id="{FCCBAA07-17CE-2740-AA04-AEDA5EAD2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33">
              <a:extLst>
                <a:ext uri="{FF2B5EF4-FFF2-40B4-BE49-F238E27FC236}">
                  <a16:creationId xmlns:a16="http://schemas.microsoft.com/office/drawing/2014/main" id="{BF15C430-7951-6040-BD4C-4E996E944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1" name="Freeform 34">
              <a:extLst>
                <a:ext uri="{FF2B5EF4-FFF2-40B4-BE49-F238E27FC236}">
                  <a16:creationId xmlns:a16="http://schemas.microsoft.com/office/drawing/2014/main" id="{0B3467F9-370D-5C4C-9EDE-E0CA0E401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42" name="Straight Connector 85">
            <a:extLst>
              <a:ext uri="{FF2B5EF4-FFF2-40B4-BE49-F238E27FC236}">
                <a16:creationId xmlns:a16="http://schemas.microsoft.com/office/drawing/2014/main" id="{8231D73A-BA91-794F-8C09-4F4B41A6D0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1043" name="Rectangle 8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2B82BBC-6563-405D-9B21-F4014E47E8B8}"/>
              </a:ext>
            </a:extLst>
          </p:cNvPr>
          <p:cNvSpPr>
            <a:spLocks noGrp="1"/>
          </p:cNvSpPr>
          <p:nvPr>
            <p:ph type="title"/>
          </p:nvPr>
        </p:nvSpPr>
        <p:spPr>
          <a:xfrm>
            <a:off x="565151" y="770890"/>
            <a:ext cx="4133559" cy="1268984"/>
          </a:xfrm>
        </p:spPr>
        <p:txBody>
          <a:bodyPr vert="horz" lIns="91440" tIns="45720" rIns="91440" bIns="45720" rtlCol="0" anchor="t">
            <a:normAutofit/>
          </a:bodyPr>
          <a:lstStyle/>
          <a:p>
            <a:pPr>
              <a:lnSpc>
                <a:spcPct val="90000"/>
              </a:lnSpc>
            </a:pPr>
            <a:r>
              <a:rPr lang="en-US"/>
              <a:t>Recursividad de árbol</a:t>
            </a:r>
          </a:p>
        </p:txBody>
      </p:sp>
      <p:sp>
        <p:nvSpPr>
          <p:cNvPr id="3" name="Marcador de contenido 2">
            <a:extLst>
              <a:ext uri="{FF2B5EF4-FFF2-40B4-BE49-F238E27FC236}">
                <a16:creationId xmlns:a16="http://schemas.microsoft.com/office/drawing/2014/main" id="{BEA6794B-E79C-41C3-BAB8-E7E144AB1625}"/>
              </a:ext>
            </a:extLst>
          </p:cNvPr>
          <p:cNvSpPr>
            <a:spLocks noGrp="1"/>
          </p:cNvSpPr>
          <p:nvPr>
            <p:ph sz="half" idx="1"/>
          </p:nvPr>
        </p:nvSpPr>
        <p:spPr>
          <a:xfrm>
            <a:off x="565151" y="2160016"/>
            <a:ext cx="4133559" cy="3601212"/>
          </a:xfrm>
        </p:spPr>
        <p:txBody>
          <a:bodyPr vert="horz" lIns="91440" tIns="45720" rIns="91440" bIns="45720" rtlCol="0">
            <a:normAutofit/>
          </a:bodyPr>
          <a:lstStyle/>
          <a:p>
            <a:r>
              <a:rPr lang="en-US">
                <a:effectLst/>
              </a:rPr>
              <a:t>Un árbol es una estructura de datos definida por un valor raíz, que es el padre de toda la estructura, del que salen otros subárboles hijos .</a:t>
            </a:r>
            <a:endParaRPr lang="en-US"/>
          </a:p>
        </p:txBody>
      </p:sp>
      <p:pic>
        <p:nvPicPr>
          <p:cNvPr id="1026" name="Picture 2">
            <a:extLst>
              <a:ext uri="{FF2B5EF4-FFF2-40B4-BE49-F238E27FC236}">
                <a16:creationId xmlns:a16="http://schemas.microsoft.com/office/drawing/2014/main" id="{B818E174-24CE-4B76-A553-96A53032036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106596" y="796202"/>
            <a:ext cx="6430513" cy="5256944"/>
          </a:xfrm>
          <a:prstGeom prst="rect">
            <a:avLst/>
          </a:prstGeom>
          <a:noFill/>
          <a:extLst>
            <a:ext uri="{909E8E84-426E-40DD-AFC4-6F175D3DCCD1}">
              <a14:hiddenFill xmlns:a14="http://schemas.microsoft.com/office/drawing/2010/main">
                <a:solidFill>
                  <a:srgbClr val="FFFFFF"/>
                </a:solidFill>
              </a14:hiddenFill>
            </a:ext>
          </a:extLst>
        </p:spPr>
      </p:pic>
      <p:grpSp>
        <p:nvGrpSpPr>
          <p:cNvPr id="1044" name="Group 89">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04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049" name="Straight Connector 95">
            <a:extLst>
              <a:ext uri="{FF2B5EF4-FFF2-40B4-BE49-F238E27FC236}">
                <a16:creationId xmlns:a16="http://schemas.microsoft.com/office/drawing/2014/main" id="{A0A01F17-907D-3541-BBAF-A33828880D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39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B48580-C8DF-441C-94B4-173A5DB2BB05}"/>
              </a:ext>
            </a:extLst>
          </p:cNvPr>
          <p:cNvSpPr>
            <a:spLocks noGrp="1"/>
          </p:cNvSpPr>
          <p:nvPr>
            <p:ph type="title"/>
          </p:nvPr>
        </p:nvSpPr>
        <p:spPr>
          <a:xfrm>
            <a:off x="565150" y="770890"/>
            <a:ext cx="5066001" cy="1268984"/>
          </a:xfrm>
        </p:spPr>
        <p:txBody>
          <a:bodyPr>
            <a:normAutofit/>
          </a:bodyPr>
          <a:lstStyle/>
          <a:p>
            <a:r>
              <a:rPr lang="es-CO" dirty="0"/>
              <a:t>Explicación </a:t>
            </a:r>
          </a:p>
        </p:txBody>
      </p:sp>
      <p:sp>
        <p:nvSpPr>
          <p:cNvPr id="3" name="Marcador de contenido 2">
            <a:extLst>
              <a:ext uri="{FF2B5EF4-FFF2-40B4-BE49-F238E27FC236}">
                <a16:creationId xmlns:a16="http://schemas.microsoft.com/office/drawing/2014/main" id="{B8CFE430-B1E5-4BC5-8AA6-8D4841A6B32A}"/>
              </a:ext>
            </a:extLst>
          </p:cNvPr>
          <p:cNvSpPr>
            <a:spLocks noGrp="1"/>
          </p:cNvSpPr>
          <p:nvPr>
            <p:ph idx="1"/>
          </p:nvPr>
        </p:nvSpPr>
        <p:spPr>
          <a:xfrm>
            <a:off x="565150" y="2160016"/>
            <a:ext cx="5066001" cy="3601212"/>
          </a:xfrm>
        </p:spPr>
        <p:txBody>
          <a:bodyPr>
            <a:normAutofit/>
          </a:bodyPr>
          <a:lstStyle/>
          <a:p>
            <a:pPr>
              <a:buFont typeface="Arial" panose="020B0604020202020204" pitchFamily="34" charset="0"/>
              <a:buChar char="•"/>
            </a:pPr>
            <a:r>
              <a:rPr lang="es-ES" b="0" i="0" dirty="0">
                <a:effectLst/>
                <a:latin typeface="Roboto" panose="02000000000000000000" pitchFamily="2" charset="0"/>
              </a:rPr>
              <a:t>El primer hijo es un árbol con raíz 15 y con dos hijos hoja, el 10 y el 12</a:t>
            </a:r>
            <a:endParaRPr lang="es-ES" b="0" i="0">
              <a:effectLst/>
              <a:latin typeface="Roboto" panose="02000000000000000000" pitchFamily="2" charset="0"/>
            </a:endParaRPr>
          </a:p>
          <a:p>
            <a:pPr>
              <a:buFont typeface="Arial" panose="020B0604020202020204" pitchFamily="34" charset="0"/>
              <a:buChar char="•"/>
            </a:pPr>
            <a:r>
              <a:rPr lang="es-ES" b="0" i="0" dirty="0">
                <a:effectLst/>
                <a:latin typeface="Roboto" panose="02000000000000000000" pitchFamily="2" charset="0"/>
              </a:rPr>
              <a:t>El segundo hijo es un árbol hoja, con valor 18</a:t>
            </a:r>
            <a:endParaRPr lang="es-ES" b="0" i="0">
              <a:effectLst/>
              <a:latin typeface="Roboto" panose="02000000000000000000" pitchFamily="2" charset="0"/>
            </a:endParaRPr>
          </a:p>
          <a:p>
            <a:pPr>
              <a:buFont typeface="Arial" panose="020B0604020202020204" pitchFamily="34" charset="0"/>
              <a:buChar char="•"/>
            </a:pPr>
            <a:r>
              <a:rPr lang="es-ES" b="0" i="0" dirty="0">
                <a:effectLst/>
                <a:latin typeface="Roboto" panose="02000000000000000000" pitchFamily="2" charset="0"/>
              </a:rPr>
              <a:t>El tercer hijo es un árbol con raíz 25 y con tres hijos hoja, el 19, 21 y 22</a:t>
            </a:r>
            <a:endParaRPr lang="es-ES" b="0" i="0">
              <a:effectLst/>
              <a:latin typeface="Roboto" panose="02000000000000000000" pitchFamily="2" charset="0"/>
            </a:endParaRPr>
          </a:p>
          <a:p>
            <a:endParaRPr lang="es-CO" dirty="0"/>
          </a:p>
        </p:txBody>
      </p:sp>
      <p:cxnSp>
        <p:nvCxnSpPr>
          <p:cNvPr id="10" name="Straight Connector 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934916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74DDB9F-EDE3-404A-BE86-6F0FF8019406}"/>
              </a:ext>
            </a:extLst>
          </p:cNvPr>
          <p:cNvSpPr>
            <a:spLocks noGrp="1"/>
          </p:cNvSpPr>
          <p:nvPr>
            <p:ph type="title"/>
          </p:nvPr>
        </p:nvSpPr>
        <p:spPr>
          <a:xfrm>
            <a:off x="565150" y="770890"/>
            <a:ext cx="10130224" cy="1268984"/>
          </a:xfrm>
        </p:spPr>
        <p:txBody>
          <a:bodyPr>
            <a:normAutofit/>
          </a:bodyPr>
          <a:lstStyle/>
          <a:p>
            <a:r>
              <a:rPr lang="es-CO" dirty="0" err="1"/>
              <a:t>Colab</a:t>
            </a:r>
            <a:r>
              <a:rPr lang="es-CO" dirty="0"/>
              <a:t> Python.</a:t>
            </a:r>
          </a:p>
        </p:txBody>
      </p:sp>
      <p:sp>
        <p:nvSpPr>
          <p:cNvPr id="3" name="Marcador de contenido 2">
            <a:extLst>
              <a:ext uri="{FF2B5EF4-FFF2-40B4-BE49-F238E27FC236}">
                <a16:creationId xmlns:a16="http://schemas.microsoft.com/office/drawing/2014/main" id="{E1902B7B-B90A-4205-96DE-AA1F8541391E}"/>
              </a:ext>
            </a:extLst>
          </p:cNvPr>
          <p:cNvSpPr>
            <a:spLocks noGrp="1"/>
          </p:cNvSpPr>
          <p:nvPr>
            <p:ph idx="1"/>
          </p:nvPr>
        </p:nvSpPr>
        <p:spPr>
          <a:xfrm>
            <a:off x="565150" y="2160016"/>
            <a:ext cx="10130224" cy="3601212"/>
          </a:xfrm>
        </p:spPr>
        <p:txBody>
          <a:bodyPr>
            <a:normAutofit/>
          </a:bodyPr>
          <a:lstStyle/>
          <a:p>
            <a:r>
              <a:rPr lang="es-ES" b="0" i="0">
                <a:effectLst/>
                <a:latin typeface="Lato" panose="020B0604020202020204" pitchFamily="34" charset="0"/>
              </a:rPr>
              <a:t>La historia de Python como lenguaje de programación inicia a finales de los 80s y principios de los 90s con Guido Van Rossum, una historia de 29 años de desarrollo.</a:t>
            </a:r>
          </a:p>
          <a:p>
            <a:r>
              <a:rPr lang="es-ES" b="0" i="0">
                <a:effectLst/>
                <a:latin typeface="Lato" panose="020B0604020202020204" pitchFamily="34" charset="0"/>
              </a:rPr>
              <a:t>En una navidad de 1989, Guido Van Rossum, quien trabajaba en el CWI (un centro de investigación holandés), decidió empezar un proyecto como pasatiempo dándole continuidad a ABC, un lenguaje de programación que se desarrolló en el CWI</a:t>
            </a:r>
          </a:p>
          <a:p>
            <a:endParaRPr lang="es-CO" dirty="0"/>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18831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47B5AA2-21FD-477D-A07A-EEABD2094025}"/>
              </a:ext>
            </a:extLst>
          </p:cNvPr>
          <p:cNvSpPr>
            <a:spLocks noGrp="1"/>
          </p:cNvSpPr>
          <p:nvPr>
            <p:ph type="title"/>
          </p:nvPr>
        </p:nvSpPr>
        <p:spPr>
          <a:xfrm>
            <a:off x="565150" y="770890"/>
            <a:ext cx="10130224" cy="1268984"/>
          </a:xfrm>
        </p:spPr>
        <p:txBody>
          <a:bodyPr>
            <a:normAutofit/>
          </a:bodyPr>
          <a:lstStyle/>
          <a:p>
            <a:r>
              <a:rPr lang="es-CO" dirty="0"/>
              <a:t>Lenguaje ABC.</a:t>
            </a:r>
          </a:p>
        </p:txBody>
      </p:sp>
      <p:sp>
        <p:nvSpPr>
          <p:cNvPr id="3" name="Marcador de contenido 2">
            <a:extLst>
              <a:ext uri="{FF2B5EF4-FFF2-40B4-BE49-F238E27FC236}">
                <a16:creationId xmlns:a16="http://schemas.microsoft.com/office/drawing/2014/main" id="{F77BBEBD-63EC-40E1-8574-06332B6FD3FF}"/>
              </a:ext>
            </a:extLst>
          </p:cNvPr>
          <p:cNvSpPr>
            <a:spLocks noGrp="1"/>
          </p:cNvSpPr>
          <p:nvPr>
            <p:ph idx="1"/>
          </p:nvPr>
        </p:nvSpPr>
        <p:spPr>
          <a:xfrm>
            <a:off x="565150" y="2160016"/>
            <a:ext cx="10130224" cy="3601212"/>
          </a:xfrm>
        </p:spPr>
        <p:txBody>
          <a:bodyPr>
            <a:normAutofit/>
          </a:bodyPr>
          <a:lstStyle/>
          <a:p>
            <a:r>
              <a:rPr lang="es-ES" b="0" i="0">
                <a:effectLst/>
                <a:latin typeface="Lato" panose="020F0502020204030203" pitchFamily="34" charset="0"/>
              </a:rPr>
              <a:t>ABC fue desarrollado a principios de los 80s como alternativa a BASIC, fue pensado para principiantes por su facilidad de aprendizaje y uso.</a:t>
            </a:r>
            <a:endParaRPr lang="es-CO" dirty="0"/>
          </a:p>
        </p:txBody>
      </p:sp>
      <p:grpSp>
        <p:nvGrpSpPr>
          <p:cNvPr id="10" name="Group 9">
            <a:extLst>
              <a:ext uri="{FF2B5EF4-FFF2-40B4-BE49-F238E27FC236}">
                <a16:creationId xmlns:a16="http://schemas.microsoft.com/office/drawing/2014/main" id="{E9EEDFCB-2A3D-724C-808B-F598214AF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8" y="0"/>
            <a:ext cx="1900252" cy="6858000"/>
            <a:chOff x="10291748" y="0"/>
            <a:chExt cx="1900252" cy="6858000"/>
          </a:xfrm>
        </p:grpSpPr>
        <p:sp>
          <p:nvSpPr>
            <p:cNvPr id="11" name="Freeform 24">
              <a:extLst>
                <a:ext uri="{FF2B5EF4-FFF2-40B4-BE49-F238E27FC236}">
                  <a16:creationId xmlns:a16="http://schemas.microsoft.com/office/drawing/2014/main" id="{E21EA309-B774-174A-8761-21F785ADE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25">
              <a:extLst>
                <a:ext uri="{FF2B5EF4-FFF2-40B4-BE49-F238E27FC236}">
                  <a16:creationId xmlns:a16="http://schemas.microsoft.com/office/drawing/2014/main" id="{BAFC7591-C9A8-C74C-AC5D-4D68233A07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26">
              <a:extLst>
                <a:ext uri="{FF2B5EF4-FFF2-40B4-BE49-F238E27FC236}">
                  <a16:creationId xmlns:a16="http://schemas.microsoft.com/office/drawing/2014/main" id="{EF809621-1BDA-164A-AF8F-B4387D7F59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27">
              <a:extLst>
                <a:ext uri="{FF2B5EF4-FFF2-40B4-BE49-F238E27FC236}">
                  <a16:creationId xmlns:a16="http://schemas.microsoft.com/office/drawing/2014/main" id="{1BB770FA-A215-4145-99DD-A80F35222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29">
              <a:extLst>
                <a:ext uri="{FF2B5EF4-FFF2-40B4-BE49-F238E27FC236}">
                  <a16:creationId xmlns:a16="http://schemas.microsoft.com/office/drawing/2014/main" id="{219FDC8D-2EFE-F143-88AB-B53BDF84E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30">
              <a:extLst>
                <a:ext uri="{FF2B5EF4-FFF2-40B4-BE49-F238E27FC236}">
                  <a16:creationId xmlns:a16="http://schemas.microsoft.com/office/drawing/2014/main" id="{EB93DBCE-E7A6-BE4D-8D07-3D07913D9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18" name="Straight Connector 17">
            <a:extLst>
              <a:ext uri="{FF2B5EF4-FFF2-40B4-BE49-F238E27FC236}">
                <a16:creationId xmlns:a16="http://schemas.microsoft.com/office/drawing/2014/main" id="{8C393749-7AE6-1341-8D2D-3F0369850F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46146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0EBDB1D-17AA-8140-B216-35CBA8C9E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2" name="Freeform 34">
              <a:extLst>
                <a:ext uri="{FF2B5EF4-FFF2-40B4-BE49-F238E27FC236}">
                  <a16:creationId xmlns:a16="http://schemas.microsoft.com/office/drawing/2014/main" id="{98E3FFBE-BCB2-4744-8CA3-BC11F11AD4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36">
              <a:extLst>
                <a:ext uri="{FF2B5EF4-FFF2-40B4-BE49-F238E27FC236}">
                  <a16:creationId xmlns:a16="http://schemas.microsoft.com/office/drawing/2014/main" id="{BBD5B432-1551-644A-B937-54EFF4201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38">
              <a:extLst>
                <a:ext uri="{FF2B5EF4-FFF2-40B4-BE49-F238E27FC236}">
                  <a16:creationId xmlns:a16="http://schemas.microsoft.com/office/drawing/2014/main" id="{BDCFB512-5A0E-0143-B5B7-6A965E100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50">
              <a:extLst>
                <a:ext uri="{FF2B5EF4-FFF2-40B4-BE49-F238E27FC236}">
                  <a16:creationId xmlns:a16="http://schemas.microsoft.com/office/drawing/2014/main" id="{EEDAA716-EDDF-5941-A55E-C12C893A3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8BD543C8-5D45-4C91-B808-742121FE4152}"/>
              </a:ext>
            </a:extLst>
          </p:cNvPr>
          <p:cNvSpPr>
            <a:spLocks noGrp="1"/>
          </p:cNvSpPr>
          <p:nvPr>
            <p:ph type="title"/>
          </p:nvPr>
        </p:nvSpPr>
        <p:spPr>
          <a:xfrm>
            <a:off x="7493280" y="770890"/>
            <a:ext cx="4133560" cy="1268984"/>
          </a:xfrm>
        </p:spPr>
        <p:txBody>
          <a:bodyPr>
            <a:normAutofit/>
          </a:bodyPr>
          <a:lstStyle/>
          <a:p>
            <a:pPr>
              <a:lnSpc>
                <a:spcPct val="90000"/>
              </a:lnSpc>
            </a:pPr>
            <a:r>
              <a:rPr lang="es-CO" dirty="0"/>
              <a:t>Python tuvo 3 versiones</a:t>
            </a:r>
            <a:endParaRPr lang="es-CO"/>
          </a:p>
        </p:txBody>
      </p:sp>
      <p:sp>
        <p:nvSpPr>
          <p:cNvPr id="3" name="Marcador de contenido 2">
            <a:extLst>
              <a:ext uri="{FF2B5EF4-FFF2-40B4-BE49-F238E27FC236}">
                <a16:creationId xmlns:a16="http://schemas.microsoft.com/office/drawing/2014/main" id="{6245A05E-DF7C-4137-9565-F635C34DCA00}"/>
              </a:ext>
            </a:extLst>
          </p:cNvPr>
          <p:cNvSpPr>
            <a:spLocks noGrp="1"/>
          </p:cNvSpPr>
          <p:nvPr>
            <p:ph idx="1"/>
          </p:nvPr>
        </p:nvSpPr>
        <p:spPr>
          <a:xfrm>
            <a:off x="7493280" y="2160016"/>
            <a:ext cx="4133560" cy="3601212"/>
          </a:xfrm>
        </p:spPr>
        <p:txBody>
          <a:bodyPr>
            <a:normAutofit/>
          </a:bodyPr>
          <a:lstStyle/>
          <a:p>
            <a:r>
              <a:rPr lang="es-CO" dirty="0"/>
              <a:t>Versión 1.0</a:t>
            </a:r>
          </a:p>
          <a:p>
            <a:r>
              <a:rPr lang="es-CO" dirty="0"/>
              <a:t>Versión 2.0</a:t>
            </a:r>
          </a:p>
          <a:p>
            <a:r>
              <a:rPr lang="es-CO" dirty="0"/>
              <a:t>Versión 3.0</a:t>
            </a:r>
          </a:p>
          <a:p>
            <a:endParaRPr lang="es-CO" dirty="0"/>
          </a:p>
        </p:txBody>
      </p:sp>
      <p:pic>
        <p:nvPicPr>
          <p:cNvPr id="5" name="Picture 4" descr="Boa del Amazonas enrollada alrededor de una rama">
            <a:extLst>
              <a:ext uri="{FF2B5EF4-FFF2-40B4-BE49-F238E27FC236}">
                <a16:creationId xmlns:a16="http://schemas.microsoft.com/office/drawing/2014/main" id="{3301A74C-F75C-476E-87A0-98C069373214}"/>
              </a:ext>
            </a:extLst>
          </p:cNvPr>
          <p:cNvPicPr>
            <a:picLocks noChangeAspect="1"/>
          </p:cNvPicPr>
          <p:nvPr/>
        </p:nvPicPr>
        <p:blipFill rotWithShape="1">
          <a:blip r:embed="rId2"/>
          <a:srcRect l="25886" r="6690" b="-2"/>
          <a:stretch/>
        </p:blipFill>
        <p:spPr>
          <a:xfrm>
            <a:off x="20" y="1"/>
            <a:ext cx="6927143" cy="6857999"/>
          </a:xfrm>
          <a:prstGeom prst="rect">
            <a:avLst/>
          </a:prstGeom>
        </p:spPr>
      </p:pic>
      <p:cxnSp>
        <p:nvCxnSpPr>
          <p:cNvPr id="17" name="Straight Connector 16">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3279"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189680"/>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docProps/app.xml><?xml version="1.0" encoding="utf-8"?>
<Properties xmlns="http://schemas.openxmlformats.org/officeDocument/2006/extended-properties" xmlns:vt="http://schemas.openxmlformats.org/officeDocument/2006/docPropsVTypes">
  <TotalTime>247</TotalTime>
  <Words>447</Words>
  <Application>Microsoft Office PowerPoint</Application>
  <PresentationFormat>Panorámica</PresentationFormat>
  <Paragraphs>46</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Arial</vt:lpstr>
      <vt:lpstr>Lato</vt:lpstr>
      <vt:lpstr>Neue Haas Grotesk Text Pro</vt:lpstr>
      <vt:lpstr>Roboto</vt:lpstr>
      <vt:lpstr>PunchcardVTI</vt:lpstr>
      <vt:lpstr>Previas # 2 y #3</vt:lpstr>
      <vt:lpstr>Índice</vt:lpstr>
      <vt:lpstr>Introducción</vt:lpstr>
      <vt:lpstr>¿Qué es la recursividad?</vt:lpstr>
      <vt:lpstr>Recursividad de árbol</vt:lpstr>
      <vt:lpstr>Explicación </vt:lpstr>
      <vt:lpstr>Colab Python.</vt:lpstr>
      <vt:lpstr>Lenguaje ABC.</vt:lpstr>
      <vt:lpstr>Python tuvo 3 versiones</vt:lpstr>
      <vt:lpstr>Clases y objetos</vt:lpstr>
      <vt:lpstr>Clases y objetos</vt:lpstr>
      <vt:lpstr>Sistema Octal</vt:lpstr>
      <vt:lpstr>Clase octal  Paso #1.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Previas # 2 y #3</dc:title>
  <dc:creator>Tomas Castro cacante</dc:creator>
  <cp:lastModifiedBy>Tomas Castro cacante</cp:lastModifiedBy>
  <cp:revision>1</cp:revision>
  <dcterms:created xsi:type="dcterms:W3CDTF">2021-11-26T02:20:16Z</dcterms:created>
  <dcterms:modified xsi:type="dcterms:W3CDTF">2021-11-27T01:32:34Z</dcterms:modified>
</cp:coreProperties>
</file>