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65F70-05BF-4967-BF4E-23E969529252}" v="34" dt="2021-10-13T22:10:59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Castro cacante" userId="fbb92aff8f483bb0" providerId="LiveId" clId="{5B665F70-05BF-4967-BF4E-23E969529252}"/>
    <pc:docChg chg="undo custSel addSld delSld modSld">
      <pc:chgData name="Tomas Castro cacante" userId="fbb92aff8f483bb0" providerId="LiveId" clId="{5B665F70-05BF-4967-BF4E-23E969529252}" dt="2021-10-13T22:10:59.435" v="311"/>
      <pc:docMkLst>
        <pc:docMk/>
      </pc:docMkLst>
      <pc:sldChg chg="modSp mod modTransition">
        <pc:chgData name="Tomas Castro cacante" userId="fbb92aff8f483bb0" providerId="LiveId" clId="{5B665F70-05BF-4967-BF4E-23E969529252}" dt="2021-10-13T22:09:53.230" v="257" actId="20577"/>
        <pc:sldMkLst>
          <pc:docMk/>
          <pc:sldMk cId="1612466986" sldId="256"/>
        </pc:sldMkLst>
        <pc:spChg chg="mod">
          <ac:chgData name="Tomas Castro cacante" userId="fbb92aff8f483bb0" providerId="LiveId" clId="{5B665F70-05BF-4967-BF4E-23E969529252}" dt="2021-10-13T17:15:45.636" v="192" actId="14100"/>
          <ac:spMkLst>
            <pc:docMk/>
            <pc:sldMk cId="1612466986" sldId="256"/>
            <ac:spMk id="2" creationId="{FCBBAF3D-4A05-4FD9-BA9A-3303855E6E9F}"/>
          </ac:spMkLst>
        </pc:spChg>
        <pc:spChg chg="mod">
          <ac:chgData name="Tomas Castro cacante" userId="fbb92aff8f483bb0" providerId="LiveId" clId="{5B665F70-05BF-4967-BF4E-23E969529252}" dt="2021-10-13T22:09:53.230" v="257" actId="20577"/>
          <ac:spMkLst>
            <pc:docMk/>
            <pc:sldMk cId="1612466986" sldId="256"/>
            <ac:spMk id="3" creationId="{BE693358-02D1-4414-B1DC-4BCE26365281}"/>
          </ac:spMkLst>
        </pc:spChg>
      </pc:sldChg>
      <pc:sldChg chg="modSp modTransition">
        <pc:chgData name="Tomas Castro cacante" userId="fbb92aff8f483bb0" providerId="LiveId" clId="{5B665F70-05BF-4967-BF4E-23E969529252}" dt="2021-10-13T17:16:10.346" v="199"/>
        <pc:sldMkLst>
          <pc:docMk/>
          <pc:sldMk cId="4265129857" sldId="257"/>
        </pc:sldMkLst>
        <pc:spChg chg="mod">
          <ac:chgData name="Tomas Castro cacante" userId="fbb92aff8f483bb0" providerId="LiveId" clId="{5B665F70-05BF-4967-BF4E-23E969529252}" dt="2021-10-13T16:49:15.557" v="58"/>
          <ac:spMkLst>
            <pc:docMk/>
            <pc:sldMk cId="4265129857" sldId="257"/>
            <ac:spMk id="2" creationId="{96089185-EFFA-4220-90E1-65B3AF5C7180}"/>
          </ac:spMkLst>
        </pc:spChg>
        <pc:spChg chg="mod">
          <ac:chgData name="Tomas Castro cacante" userId="fbb92aff8f483bb0" providerId="LiveId" clId="{5B665F70-05BF-4967-BF4E-23E969529252}" dt="2021-10-13T16:49:15.557" v="58"/>
          <ac:spMkLst>
            <pc:docMk/>
            <pc:sldMk cId="4265129857" sldId="257"/>
            <ac:spMk id="3" creationId="{4414498D-BA9C-4A93-A49B-7F8BB0ABAAC4}"/>
          </ac:spMkLst>
        </pc:spChg>
      </pc:sldChg>
      <pc:sldChg chg="modSp modTransition">
        <pc:chgData name="Tomas Castro cacante" userId="fbb92aff8f483bb0" providerId="LiveId" clId="{5B665F70-05BF-4967-BF4E-23E969529252}" dt="2021-10-13T17:16:13.636" v="200"/>
        <pc:sldMkLst>
          <pc:docMk/>
          <pc:sldMk cId="896114268" sldId="258"/>
        </pc:sldMkLst>
        <pc:spChg chg="mod">
          <ac:chgData name="Tomas Castro cacante" userId="fbb92aff8f483bb0" providerId="LiveId" clId="{5B665F70-05BF-4967-BF4E-23E969529252}" dt="2021-10-13T16:49:15.557" v="58"/>
          <ac:spMkLst>
            <pc:docMk/>
            <pc:sldMk cId="896114268" sldId="258"/>
            <ac:spMk id="2" creationId="{9C6FE896-B2BA-48BE-8E27-3EE23DEEDA7E}"/>
          </ac:spMkLst>
        </pc:spChg>
        <pc:spChg chg="mod">
          <ac:chgData name="Tomas Castro cacante" userId="fbb92aff8f483bb0" providerId="LiveId" clId="{5B665F70-05BF-4967-BF4E-23E969529252}" dt="2021-10-13T16:49:15.557" v="58"/>
          <ac:spMkLst>
            <pc:docMk/>
            <pc:sldMk cId="896114268" sldId="258"/>
            <ac:spMk id="3" creationId="{F42F0DA0-229D-474E-9ECA-D1B6ECA4BD4C}"/>
          </ac:spMkLst>
        </pc:spChg>
      </pc:sldChg>
      <pc:sldChg chg="addSp delSp modSp mod modTransition delDesignElem">
        <pc:chgData name="Tomas Castro cacante" userId="fbb92aff8f483bb0" providerId="LiveId" clId="{5B665F70-05BF-4967-BF4E-23E969529252}" dt="2021-10-13T17:16:17.956" v="201"/>
        <pc:sldMkLst>
          <pc:docMk/>
          <pc:sldMk cId="867188241" sldId="259"/>
        </pc:sldMkLst>
        <pc:spChg chg="mod">
          <ac:chgData name="Tomas Castro cacante" userId="fbb92aff8f483bb0" providerId="LiveId" clId="{5B665F70-05BF-4967-BF4E-23E969529252}" dt="2021-10-13T16:42:03.281" v="2" actId="27636"/>
          <ac:spMkLst>
            <pc:docMk/>
            <pc:sldMk cId="867188241" sldId="259"/>
            <ac:spMk id="2" creationId="{66C00C05-5EDB-4110-A4C4-4B51541D3BC4}"/>
          </ac:spMkLst>
        </pc:spChg>
        <pc:spChg chg="del mod">
          <ac:chgData name="Tomas Castro cacante" userId="fbb92aff8f483bb0" providerId="LiveId" clId="{5B665F70-05BF-4967-BF4E-23E969529252}" dt="2021-10-13T16:42:40.898" v="7" actId="22"/>
          <ac:spMkLst>
            <pc:docMk/>
            <pc:sldMk cId="867188241" sldId="259"/>
            <ac:spMk id="8" creationId="{0DD6D0B4-1577-472D-A102-E4CE6AD5066F}"/>
          </ac:spMkLst>
        </pc:spChg>
        <pc:spChg chg="del">
          <ac:chgData name="Tomas Castro cacante" userId="fbb92aff8f483bb0" providerId="LiveId" clId="{5B665F70-05BF-4967-BF4E-23E969529252}" dt="2021-10-13T16:42:03.195" v="1"/>
          <ac:spMkLst>
            <pc:docMk/>
            <pc:sldMk cId="867188241" sldId="259"/>
            <ac:spMk id="11" creationId="{F13C74B1-5B17-4795-BED0-7140497B445A}"/>
          </ac:spMkLst>
        </pc:spChg>
        <pc:spChg chg="del">
          <ac:chgData name="Tomas Castro cacante" userId="fbb92aff8f483bb0" providerId="LiveId" clId="{5B665F70-05BF-4967-BF4E-23E969529252}" dt="2021-10-13T16:42:03.195" v="1"/>
          <ac:spMkLst>
            <pc:docMk/>
            <pc:sldMk cId="867188241" sldId="259"/>
            <ac:spMk id="13" creationId="{D4974D33-8DC5-464E-8C6D-BE58F0669C17}"/>
          </ac:spMkLst>
        </pc:spChg>
        <pc:grpChg chg="mod">
          <ac:chgData name="Tomas Castro cacante" userId="fbb92aff8f483bb0" providerId="LiveId" clId="{5B665F70-05BF-4967-BF4E-23E969529252}" dt="2021-10-13T16:47:30" v="55"/>
          <ac:grpSpMkLst>
            <pc:docMk/>
            <pc:sldMk cId="867188241" sldId="259"/>
            <ac:grpSpMk id="15" creationId="{31B22FB7-08C2-4032-A81F-F0A9828A9EF6}"/>
          </ac:grpSpMkLst>
        </pc:grpChg>
        <pc:graphicFrameChg chg="add mod modGraphic">
          <ac:chgData name="Tomas Castro cacante" userId="fbb92aff8f483bb0" providerId="LiveId" clId="{5B665F70-05BF-4967-BF4E-23E969529252}" dt="2021-10-13T16:49:31.846" v="60" actId="1076"/>
          <ac:graphicFrameMkLst>
            <pc:docMk/>
            <pc:sldMk cId="867188241" sldId="259"/>
            <ac:graphicFrameMk id="9" creationId="{C4A41FCD-2B27-4F7E-9DAE-DCB75941B3BC}"/>
          </ac:graphicFrameMkLst>
        </pc:graphicFrameChg>
        <pc:picChg chg="mod">
          <ac:chgData name="Tomas Castro cacante" userId="fbb92aff8f483bb0" providerId="LiveId" clId="{5B665F70-05BF-4967-BF4E-23E969529252}" dt="2021-10-13T16:49:33.509" v="61" actId="1076"/>
          <ac:picMkLst>
            <pc:docMk/>
            <pc:sldMk cId="867188241" sldId="259"/>
            <ac:picMk id="4" creationId="{59BE68F8-C3B8-4D19-B405-C12C97C467E2}"/>
          </ac:picMkLst>
        </pc:picChg>
        <pc:picChg chg="add mod ord">
          <ac:chgData name="Tomas Castro cacante" userId="fbb92aff8f483bb0" providerId="LiveId" clId="{5B665F70-05BF-4967-BF4E-23E969529252}" dt="2021-10-13T16:42:48.989" v="10" actId="1076"/>
          <ac:picMkLst>
            <pc:docMk/>
            <pc:sldMk cId="867188241" sldId="259"/>
            <ac:picMk id="5" creationId="{49D9F742-34C8-409F-89DC-33D8CC35C2CA}"/>
          </ac:picMkLst>
        </pc:picChg>
        <pc:picChg chg="add mod">
          <ac:chgData name="Tomas Castro cacante" userId="fbb92aff8f483bb0" providerId="LiveId" clId="{5B665F70-05BF-4967-BF4E-23E969529252}" dt="2021-10-13T16:43:12.885" v="13" actId="1076"/>
          <ac:picMkLst>
            <pc:docMk/>
            <pc:sldMk cId="867188241" sldId="259"/>
            <ac:picMk id="7" creationId="{3EA50D45-F4F4-438C-88CA-31EE6BF2454C}"/>
          </ac:picMkLst>
        </pc:picChg>
        <pc:inkChg chg="add del">
          <ac:chgData name="Tomas Castro cacante" userId="fbb92aff8f483bb0" providerId="LiveId" clId="{5B665F70-05BF-4967-BF4E-23E969529252}" dt="2021-10-13T16:47:21.699" v="50" actId="9405"/>
          <ac:inkMkLst>
            <pc:docMk/>
            <pc:sldMk cId="867188241" sldId="259"/>
            <ac:inkMk id="10" creationId="{C2DCEC60-4B40-49EF-A9C6-84950EF51D2F}"/>
          </ac:inkMkLst>
        </pc:inkChg>
        <pc:inkChg chg="add del mod">
          <ac:chgData name="Tomas Castro cacante" userId="fbb92aff8f483bb0" providerId="LiveId" clId="{5B665F70-05BF-4967-BF4E-23E969529252}" dt="2021-10-13T16:47:30.792" v="56" actId="9405"/>
          <ac:inkMkLst>
            <pc:docMk/>
            <pc:sldMk cId="867188241" sldId="259"/>
            <ac:inkMk id="12" creationId="{14FB4326-6C04-4492-8992-387C376E63AB}"/>
          </ac:inkMkLst>
        </pc:inkChg>
        <pc:inkChg chg="add del mod">
          <ac:chgData name="Tomas Castro cacante" userId="fbb92aff8f483bb0" providerId="LiveId" clId="{5B665F70-05BF-4967-BF4E-23E969529252}" dt="2021-10-13T16:47:30" v="55"/>
          <ac:inkMkLst>
            <pc:docMk/>
            <pc:sldMk cId="867188241" sldId="259"/>
            <ac:inkMk id="14" creationId="{6A8A26AB-3C34-4FE2-A6A9-2C80E21B7BCB}"/>
          </ac:inkMkLst>
        </pc:inkChg>
      </pc:sldChg>
      <pc:sldChg chg="addSp delSp modSp new mod modTransition">
        <pc:chgData name="Tomas Castro cacante" userId="fbb92aff8f483bb0" providerId="LiveId" clId="{5B665F70-05BF-4967-BF4E-23E969529252}" dt="2021-10-13T17:16:22.684" v="202"/>
        <pc:sldMkLst>
          <pc:docMk/>
          <pc:sldMk cId="1268708642" sldId="260"/>
        </pc:sldMkLst>
        <pc:spChg chg="mod">
          <ac:chgData name="Tomas Castro cacante" userId="fbb92aff8f483bb0" providerId="LiveId" clId="{5B665F70-05BF-4967-BF4E-23E969529252}" dt="2021-10-13T17:05:10.944" v="160" actId="20577"/>
          <ac:spMkLst>
            <pc:docMk/>
            <pc:sldMk cId="1268708642" sldId="260"/>
            <ac:spMk id="2" creationId="{9C346318-5BE3-4E8E-A5A9-EA128EC9B51B}"/>
          </ac:spMkLst>
        </pc:spChg>
        <pc:spChg chg="del">
          <ac:chgData name="Tomas Castro cacante" userId="fbb92aff8f483bb0" providerId="LiveId" clId="{5B665F70-05BF-4967-BF4E-23E969529252}" dt="2021-10-13T16:44:00.534" v="32" actId="22"/>
          <ac:spMkLst>
            <pc:docMk/>
            <pc:sldMk cId="1268708642" sldId="260"/>
            <ac:spMk id="3" creationId="{A3C97675-4DCE-477B-9F29-978BFD459BEA}"/>
          </ac:spMkLst>
        </pc:spChg>
        <pc:picChg chg="add mod ord">
          <ac:chgData name="Tomas Castro cacante" userId="fbb92aff8f483bb0" providerId="LiveId" clId="{5B665F70-05BF-4967-BF4E-23E969529252}" dt="2021-10-13T16:44:02.517" v="33" actId="1076"/>
          <ac:picMkLst>
            <pc:docMk/>
            <pc:sldMk cId="1268708642" sldId="260"/>
            <ac:picMk id="5" creationId="{41EFF9D4-E834-49B3-A90F-649747BF95B4}"/>
          </ac:picMkLst>
        </pc:picChg>
      </pc:sldChg>
      <pc:sldChg chg="modSp new mod modTransition">
        <pc:chgData name="Tomas Castro cacante" userId="fbb92aff8f483bb0" providerId="LiveId" clId="{5B665F70-05BF-4967-BF4E-23E969529252}" dt="2021-10-13T17:16:38.108" v="204"/>
        <pc:sldMkLst>
          <pc:docMk/>
          <pc:sldMk cId="165625575" sldId="261"/>
        </pc:sldMkLst>
        <pc:spChg chg="mod">
          <ac:chgData name="Tomas Castro cacante" userId="fbb92aff8f483bb0" providerId="LiveId" clId="{5B665F70-05BF-4967-BF4E-23E969529252}" dt="2021-10-13T16:49:57.780" v="110" actId="20577"/>
          <ac:spMkLst>
            <pc:docMk/>
            <pc:sldMk cId="165625575" sldId="261"/>
            <ac:spMk id="2" creationId="{FFDEDD99-23F1-4F1D-A331-FED41DF1BB45}"/>
          </ac:spMkLst>
        </pc:spChg>
        <pc:spChg chg="mod">
          <ac:chgData name="Tomas Castro cacante" userId="fbb92aff8f483bb0" providerId="LiveId" clId="{5B665F70-05BF-4967-BF4E-23E969529252}" dt="2021-10-13T16:50:29.007" v="115" actId="403"/>
          <ac:spMkLst>
            <pc:docMk/>
            <pc:sldMk cId="165625575" sldId="261"/>
            <ac:spMk id="3" creationId="{A8E247F8-1F16-40E1-AC01-31394AB54E98}"/>
          </ac:spMkLst>
        </pc:spChg>
      </pc:sldChg>
      <pc:sldChg chg="addSp delSp new del">
        <pc:chgData name="Tomas Castro cacante" userId="fbb92aff8f483bb0" providerId="LiveId" clId="{5B665F70-05BF-4967-BF4E-23E969529252}" dt="2021-10-13T16:54:36.974" v="119" actId="680"/>
        <pc:sldMkLst>
          <pc:docMk/>
          <pc:sldMk cId="134612210" sldId="262"/>
        </pc:sldMkLst>
        <pc:picChg chg="add del">
          <ac:chgData name="Tomas Castro cacante" userId="fbb92aff8f483bb0" providerId="LiveId" clId="{5B665F70-05BF-4967-BF4E-23E969529252}" dt="2021-10-13T16:54:36.051" v="118"/>
          <ac:picMkLst>
            <pc:docMk/>
            <pc:sldMk cId="134612210" sldId="262"/>
            <ac:picMk id="1026" creationId="{6D1C6D8D-AF9B-4EDC-B7D2-9C00974C4549}"/>
          </ac:picMkLst>
        </pc:picChg>
      </pc:sldChg>
      <pc:sldChg chg="addSp delSp modSp new mod modTransition">
        <pc:chgData name="Tomas Castro cacante" userId="fbb92aff8f483bb0" providerId="LiveId" clId="{5B665F70-05BF-4967-BF4E-23E969529252}" dt="2021-10-13T17:16:32.443" v="203"/>
        <pc:sldMkLst>
          <pc:docMk/>
          <pc:sldMk cId="430354082" sldId="262"/>
        </pc:sldMkLst>
        <pc:spChg chg="mod">
          <ac:chgData name="Tomas Castro cacante" userId="fbb92aff8f483bb0" providerId="LiveId" clId="{5B665F70-05BF-4967-BF4E-23E969529252}" dt="2021-10-13T16:55:17.525" v="147" actId="5793"/>
          <ac:spMkLst>
            <pc:docMk/>
            <pc:sldMk cId="430354082" sldId="262"/>
            <ac:spMk id="2" creationId="{8C831643-FE19-4368-9FD2-8B541932F726}"/>
          </ac:spMkLst>
        </pc:spChg>
        <pc:spChg chg="del">
          <ac:chgData name="Tomas Castro cacante" userId="fbb92aff8f483bb0" providerId="LiveId" clId="{5B665F70-05BF-4967-BF4E-23E969529252}" dt="2021-10-13T16:54:55.243" v="125"/>
          <ac:spMkLst>
            <pc:docMk/>
            <pc:sldMk cId="430354082" sldId="262"/>
            <ac:spMk id="3" creationId="{14567534-4767-46BB-961C-76F74F24E8FA}"/>
          </ac:spMkLst>
        </pc:spChg>
        <pc:picChg chg="add del mod">
          <ac:chgData name="Tomas Castro cacante" userId="fbb92aff8f483bb0" providerId="LiveId" clId="{5B665F70-05BF-4967-BF4E-23E969529252}" dt="2021-10-13T16:54:50.737" v="124"/>
          <ac:picMkLst>
            <pc:docMk/>
            <pc:sldMk cId="430354082" sldId="262"/>
            <ac:picMk id="2050" creationId="{C8917C21-356A-4F7B-92FC-81AA9EE89F8A}"/>
          </ac:picMkLst>
        </pc:picChg>
        <pc:picChg chg="add mod">
          <ac:chgData name="Tomas Castro cacante" userId="fbb92aff8f483bb0" providerId="LiveId" clId="{5B665F70-05BF-4967-BF4E-23E969529252}" dt="2021-10-13T16:54:59.213" v="127" actId="1076"/>
          <ac:picMkLst>
            <pc:docMk/>
            <pc:sldMk cId="430354082" sldId="262"/>
            <ac:picMk id="2052" creationId="{C23E8D80-80B7-4DAC-B24D-63BF3B9DABCB}"/>
          </ac:picMkLst>
        </pc:picChg>
      </pc:sldChg>
      <pc:sldChg chg="addSp delSp modSp new mod modTransition">
        <pc:chgData name="Tomas Castro cacante" userId="fbb92aff8f483bb0" providerId="LiveId" clId="{5B665F70-05BF-4967-BF4E-23E969529252}" dt="2021-10-13T17:16:47.758" v="205"/>
        <pc:sldMkLst>
          <pc:docMk/>
          <pc:sldMk cId="4158029863" sldId="263"/>
        </pc:sldMkLst>
        <pc:spChg chg="mod">
          <ac:chgData name="Tomas Castro cacante" userId="fbb92aff8f483bb0" providerId="LiveId" clId="{5B665F70-05BF-4967-BF4E-23E969529252}" dt="2021-10-13T17:02:28.882" v="158" actId="20577"/>
          <ac:spMkLst>
            <pc:docMk/>
            <pc:sldMk cId="4158029863" sldId="263"/>
            <ac:spMk id="2" creationId="{60E057EA-7F99-4E64-8A4E-A329CFE95EAC}"/>
          </ac:spMkLst>
        </pc:spChg>
        <pc:spChg chg="del">
          <ac:chgData name="Tomas Castro cacante" userId="fbb92aff8f483bb0" providerId="LiveId" clId="{5B665F70-05BF-4967-BF4E-23E969529252}" dt="2021-10-13T17:01:29.783" v="149"/>
          <ac:spMkLst>
            <pc:docMk/>
            <pc:sldMk cId="4158029863" sldId="263"/>
            <ac:spMk id="3" creationId="{32093A0C-479C-4A21-B45D-5002953C8D5F}"/>
          </ac:spMkLst>
        </pc:spChg>
        <pc:picChg chg="add mod">
          <ac:chgData name="Tomas Castro cacante" userId="fbb92aff8f483bb0" providerId="LiveId" clId="{5B665F70-05BF-4967-BF4E-23E969529252}" dt="2021-10-13T17:01:29.783" v="149"/>
          <ac:picMkLst>
            <pc:docMk/>
            <pc:sldMk cId="4158029863" sldId="263"/>
            <ac:picMk id="3074" creationId="{C23D02C5-62C7-44A0-8F37-518401912A9B}"/>
          </ac:picMkLst>
        </pc:picChg>
      </pc:sldChg>
      <pc:sldChg chg="addSp modSp new mod modTransition setBg">
        <pc:chgData name="Tomas Castro cacante" userId="fbb92aff8f483bb0" providerId="LiveId" clId="{5B665F70-05BF-4967-BF4E-23E969529252}" dt="2021-10-13T17:17:05.421" v="206"/>
        <pc:sldMkLst>
          <pc:docMk/>
          <pc:sldMk cId="4027403567" sldId="264"/>
        </pc:sldMkLst>
        <pc:spChg chg="mod">
          <ac:chgData name="Tomas Castro cacante" userId="fbb92aff8f483bb0" providerId="LiveId" clId="{5B665F70-05BF-4967-BF4E-23E969529252}" dt="2021-10-13T17:15:21.630" v="191" actId="26606"/>
          <ac:spMkLst>
            <pc:docMk/>
            <pc:sldMk cId="4027403567" sldId="264"/>
            <ac:spMk id="2" creationId="{937248AA-61E9-4FFB-9FB8-D12B87EDF5EE}"/>
          </ac:spMkLst>
        </pc:spChg>
        <pc:spChg chg="mod">
          <ac:chgData name="Tomas Castro cacante" userId="fbb92aff8f483bb0" providerId="LiveId" clId="{5B665F70-05BF-4967-BF4E-23E969529252}" dt="2021-10-13T17:15:21.630" v="191" actId="26606"/>
          <ac:spMkLst>
            <pc:docMk/>
            <pc:sldMk cId="4027403567" sldId="264"/>
            <ac:spMk id="3" creationId="{FF607A6E-A77B-44F5-94CA-545F57BB0128}"/>
          </ac:spMkLst>
        </pc:spChg>
        <pc:spChg chg="add">
          <ac:chgData name="Tomas Castro cacante" userId="fbb92aff8f483bb0" providerId="LiveId" clId="{5B665F70-05BF-4967-BF4E-23E969529252}" dt="2021-10-13T17:15:21.630" v="191" actId="26606"/>
          <ac:spMkLst>
            <pc:docMk/>
            <pc:sldMk cId="4027403567" sldId="264"/>
            <ac:spMk id="71" creationId="{9F4444CE-BC8D-4D61-B303-4C05614E62AB}"/>
          </ac:spMkLst>
        </pc:spChg>
        <pc:spChg chg="add">
          <ac:chgData name="Tomas Castro cacante" userId="fbb92aff8f483bb0" providerId="LiveId" clId="{5B665F70-05BF-4967-BF4E-23E969529252}" dt="2021-10-13T17:15:21.630" v="191" actId="26606"/>
          <ac:spMkLst>
            <pc:docMk/>
            <pc:sldMk cId="4027403567" sldId="264"/>
            <ac:spMk id="73" creationId="{62423CA5-E2E1-4789-B759-9906C1C94063}"/>
          </ac:spMkLst>
        </pc:spChg>
        <pc:spChg chg="add">
          <ac:chgData name="Tomas Castro cacante" userId="fbb92aff8f483bb0" providerId="LiveId" clId="{5B665F70-05BF-4967-BF4E-23E969529252}" dt="2021-10-13T17:15:21.630" v="191" actId="26606"/>
          <ac:spMkLst>
            <pc:docMk/>
            <pc:sldMk cId="4027403567" sldId="264"/>
            <ac:spMk id="75" creationId="{73772B81-181F-48B7-8826-4D9686D15DF5}"/>
          </ac:spMkLst>
        </pc:spChg>
        <pc:spChg chg="add">
          <ac:chgData name="Tomas Castro cacante" userId="fbb92aff8f483bb0" providerId="LiveId" clId="{5B665F70-05BF-4967-BF4E-23E969529252}" dt="2021-10-13T17:15:21.630" v="191" actId="26606"/>
          <ac:spMkLst>
            <pc:docMk/>
            <pc:sldMk cId="4027403567" sldId="264"/>
            <ac:spMk id="77" creationId="{B2205F6E-03C6-4E92-877C-E2482F6599AA}"/>
          </ac:spMkLst>
        </pc:spChg>
        <pc:picChg chg="add mod">
          <ac:chgData name="Tomas Castro cacante" userId="fbb92aff8f483bb0" providerId="LiveId" clId="{5B665F70-05BF-4967-BF4E-23E969529252}" dt="2021-10-13T17:15:21.630" v="191" actId="26606"/>
          <ac:picMkLst>
            <pc:docMk/>
            <pc:sldMk cId="4027403567" sldId="264"/>
            <ac:picMk id="4098" creationId="{74565A37-38E1-4F0E-8BCC-FCD5DB586455}"/>
          </ac:picMkLst>
        </pc:picChg>
      </pc:sldChg>
      <pc:sldChg chg="modSp new mod modTransition">
        <pc:chgData name="Tomas Castro cacante" userId="fbb92aff8f483bb0" providerId="LiveId" clId="{5B665F70-05BF-4967-BF4E-23E969529252}" dt="2021-10-13T22:10:59.435" v="311"/>
        <pc:sldMkLst>
          <pc:docMk/>
          <pc:sldMk cId="2225234544" sldId="265"/>
        </pc:sldMkLst>
        <pc:spChg chg="mod">
          <ac:chgData name="Tomas Castro cacante" userId="fbb92aff8f483bb0" providerId="LiveId" clId="{5B665F70-05BF-4967-BF4E-23E969529252}" dt="2021-10-13T22:10:42.971" v="310" actId="1076"/>
          <ac:spMkLst>
            <pc:docMk/>
            <pc:sldMk cId="2225234544" sldId="265"/>
            <ac:spMk id="2" creationId="{0D99DA49-2E99-420F-9676-78830EADF6EA}"/>
          </ac:spMkLst>
        </pc:spChg>
        <pc:spChg chg="mod">
          <ac:chgData name="Tomas Castro cacante" userId="fbb92aff8f483bb0" providerId="LiveId" clId="{5B665F70-05BF-4967-BF4E-23E969529252}" dt="2021-10-13T22:10:34.372" v="307" actId="1076"/>
          <ac:spMkLst>
            <pc:docMk/>
            <pc:sldMk cId="2225234544" sldId="265"/>
            <ac:spMk id="3" creationId="{78652A29-8583-4D13-A885-FB8526D033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21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34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28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55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4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611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32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4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02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990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2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7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6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59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571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15BD-F8E4-41E8-8015-FDC7D566EB14}" type="datetimeFigureOut">
              <a:rPr lang="es-CO" smtClean="0"/>
              <a:t>13/10/2021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2A7250-8719-4943-BAA6-90F3A766FD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1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strocacante/Introduccionenlainformati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BAF3D-4A05-4FD9-BA9A-3303855E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452880"/>
            <a:ext cx="7766936" cy="2597956"/>
          </a:xfrm>
        </p:spPr>
        <p:txBody>
          <a:bodyPr/>
          <a:lstStyle/>
          <a:p>
            <a:r>
              <a:rPr lang="es-ES" dirty="0"/>
              <a:t>Parcial #1 de introducción a la informática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93358-02D1-4414-B1DC-4BCE26365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Presentado por: Tomás Castro Cacante</a:t>
            </a:r>
          </a:p>
          <a:p>
            <a:r>
              <a:rPr lang="es-ES" dirty="0"/>
              <a:t>N.I:1055750034</a:t>
            </a:r>
          </a:p>
          <a:p>
            <a:r>
              <a:rPr lang="es-ES" dirty="0"/>
              <a:t>Correo: Tomas.castro@utp.edu.co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46698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DA49-2E99-420F-9676-78830EADF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109" y="328507"/>
            <a:ext cx="9079653" cy="4351866"/>
          </a:xfrm>
        </p:spPr>
        <p:txBody>
          <a:bodyPr/>
          <a:lstStyle/>
          <a:p>
            <a:r>
              <a:rPr lang="es-ES" dirty="0"/>
              <a:t>Muchas gracias por la atención prestada.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652A29-8583-4D13-A885-FB8526D0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0462722" y="1348273"/>
            <a:ext cx="123997" cy="135087"/>
          </a:xfrm>
        </p:spPr>
        <p:txBody>
          <a:bodyPr>
            <a:normAutofit fontScale="25000" lnSpcReduction="20000"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5234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89185-EFFA-4220-90E1-65B3AF5C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informática?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4498D-BA9C-4A93-A49B-7F8BB0AB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arial" panose="020B0604020202020204" pitchFamily="34" charset="0"/>
              </a:rPr>
              <a:t>La </a:t>
            </a:r>
            <a:r>
              <a:rPr lang="es-ES" b="1" i="0" dirty="0">
                <a:effectLst/>
                <a:latin typeface="arial" panose="020B0604020202020204" pitchFamily="34" charset="0"/>
              </a:rPr>
              <a:t>Informática es la</a:t>
            </a:r>
            <a:r>
              <a:rPr lang="es-ES" b="0" i="0" dirty="0">
                <a:effectLst/>
                <a:latin typeface="arial" panose="020B0604020202020204" pitchFamily="34" charset="0"/>
              </a:rPr>
              <a:t> rama de la Ingeniería que estudia el hardware, las redes de datos y el software necesarios para tratar información de forma automática. Aunque pueda parecerte una definición muy abstracta, estamos seguros de que sabes mucho más de </a:t>
            </a:r>
            <a:r>
              <a:rPr lang="es-ES" b="1" i="0" dirty="0">
                <a:effectLst/>
                <a:latin typeface="arial" panose="020B0604020202020204" pitchFamily="34" charset="0"/>
              </a:rPr>
              <a:t>Informática</a:t>
            </a:r>
            <a:r>
              <a:rPr lang="es-ES" b="0" i="0" dirty="0">
                <a:effectLst/>
                <a:latin typeface="arial" panose="020B0604020202020204" pitchFamily="34" charset="0"/>
              </a:rPr>
              <a:t> de lo que crees.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51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896-B2BA-48BE-8E27-3EE23DEE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0" i="0" dirty="0" err="1">
                <a:effectLst/>
                <a:latin typeface="Roboto" panose="020B0604020202020204" pitchFamily="2" charset="0"/>
              </a:rPr>
              <a:t>Github</a:t>
            </a:r>
            <a:r>
              <a:rPr lang="es-CO" b="0" i="0" dirty="0">
                <a:effectLst/>
                <a:latin typeface="Roboto" panose="020B0604020202020204" pitchFamily="2" charset="0"/>
              </a:rPr>
              <a:t>.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F0DA0-229D-474E-9ECA-D1B6ECA4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Github</a:t>
            </a:r>
            <a:r>
              <a:rPr lang="es-ES" dirty="0"/>
              <a:t> es un portal creado para alojar el código de las aplicaciones de cualquier desarrollador, y que fue comprada por Microsoft en junio del 2018. La plataforma está creada para que los desarrolladores suban el código de sus aplicaciones y herramientas, y que como usuario no sólo puedas descargarte la aplicación, sino también entrar a su perfil para leer sobre ella o colaborar con su desarrollo.</a:t>
            </a:r>
          </a:p>
          <a:p>
            <a:r>
              <a:rPr lang="es-ES" dirty="0"/>
              <a:t>(</a:t>
            </a:r>
            <a:r>
              <a:rPr lang="es-ES" dirty="0">
                <a:hlinkClick r:id="rId2"/>
              </a:rPr>
              <a:t>https://github.com/castrocacante/Introduccionenlainformatica</a:t>
            </a:r>
            <a:r>
              <a:rPr lang="es-ES" dirty="0"/>
              <a:t>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961142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00C05-5EDB-4110-A4C4-4B51541D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49" y="473008"/>
            <a:ext cx="4368602" cy="963442"/>
          </a:xfrm>
        </p:spPr>
        <p:txBody>
          <a:bodyPr anchor="b">
            <a:normAutofit fontScale="90000"/>
          </a:bodyPr>
          <a:lstStyle/>
          <a:p>
            <a:r>
              <a:rPr lang="es-ES" sz="4000" dirty="0"/>
              <a:t>HTML Y JAVASCRIPT</a:t>
            </a:r>
            <a:endParaRPr lang="es-CO" sz="4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D9F742-34C8-409F-89DC-33D8CC35C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49" y="1771015"/>
            <a:ext cx="4026871" cy="2764155"/>
          </a:xfr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BE68F8-C3B8-4D19-B405-C12C97C46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6" r="24873"/>
          <a:stretch/>
        </p:blipFill>
        <p:spPr>
          <a:xfrm>
            <a:off x="8249698" y="1771015"/>
            <a:ext cx="3592244" cy="35813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EA50D45-F4F4-438C-88CA-31EE6BF24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999" y="1638305"/>
            <a:ext cx="3631699" cy="1724724"/>
          </a:xfrm>
          <a:prstGeom prst="rect">
            <a:avLst/>
          </a:prstGeom>
        </p:spPr>
      </p:pic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C4A41FCD-2B27-4F7E-9DAE-DCB75941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53527"/>
              </p:ext>
            </p:extLst>
          </p:nvPr>
        </p:nvGraphicFramePr>
        <p:xfrm>
          <a:off x="9265920" y="1638305"/>
          <a:ext cx="19399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25">
                  <a:extLst>
                    <a:ext uri="{9D8B030D-6E8A-4147-A177-3AD203B41FA5}">
                      <a16:colId xmlns:a16="http://schemas.microsoft.com/office/drawing/2014/main" val="1705325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Sublimetext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124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1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46318-5BE3-4E8E-A5A9-EA128EC9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Números binarios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EFF9D4-E834-49B3-A90F-649747BF9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186" y="1464694"/>
            <a:ext cx="3029106" cy="3606985"/>
          </a:xfrm>
        </p:spPr>
      </p:pic>
    </p:spTree>
    <p:extLst>
      <p:ext uri="{BB962C8B-B14F-4D97-AF65-F5344CB8AC3E}">
        <p14:creationId xmlns:p14="http://schemas.microsoft.com/office/powerpoint/2010/main" val="126870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1643-FE19-4368-9FD2-8B541932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numéricos.</a:t>
            </a:r>
            <a:endParaRPr lang="es-CO" dirty="0"/>
          </a:p>
        </p:txBody>
      </p:sp>
      <p:pic>
        <p:nvPicPr>
          <p:cNvPr id="2052" name="Picture 4" descr="Sistema numérico - MiProfe.com">
            <a:extLst>
              <a:ext uri="{FF2B5EF4-FFF2-40B4-BE49-F238E27FC236}">
                <a16:creationId xmlns:a16="http://schemas.microsoft.com/office/drawing/2014/main" id="{C23E8D80-80B7-4DAC-B24D-63BF3B9DAB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11" y="2731262"/>
            <a:ext cx="3390726" cy="33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3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EDD99-23F1-4F1D-A331-FED41DF1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números binarios?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247F8-1F16-40E1-AC01-31394AB5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El sistema binario, llamado también sistema diádico1​ en ciencias de la computación, es un sistema de numeración en el que los números son representados utilizando únicamente dos cifras: 0 (cero) y 1 (uno). Es uno de los sistemas que se utilizan en las computadoras, debido a que estas trabajan internamente con dos niveles de voltaje, por lo cual su sistema de numeración natural es el sistema binario.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5625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057EA-7F99-4E64-8A4E-A329CFE9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</a:t>
            </a:r>
            <a:endParaRPr lang="es-CO" dirty="0"/>
          </a:p>
        </p:txBody>
      </p:sp>
      <p:pic>
        <p:nvPicPr>
          <p:cNvPr id="3074" name="Picture 2" descr="Sistema Binario y Lenguaje Binario Aprende Facil">
            <a:extLst>
              <a:ext uri="{FF2B5EF4-FFF2-40B4-BE49-F238E27FC236}">
                <a16:creationId xmlns:a16="http://schemas.microsoft.com/office/drawing/2014/main" id="{C23D02C5-62C7-44A0-8F37-518401912A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02" y="2160588"/>
            <a:ext cx="200103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248AA-61E9-4FFB-9FB8-D12B87EDF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Colab (</a:t>
            </a:r>
            <a:r>
              <a:rPr lang="es-CO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PYTHON</a:t>
            </a:r>
            <a:r>
              <a:rPr lang="es-ES">
                <a:solidFill>
                  <a:schemeClr val="bg1"/>
                </a:solidFill>
              </a:rPr>
              <a:t>) 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607A6E-A77B-44F5-94CA-545F57BB0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En términos técnicos, Python es un lenguaje de programación de alto nivel, orientado a objetos, con una semántica dinámica integrada, principalmente para el desarrollo web y de aplicaciones informáticas.</a:t>
            </a:r>
          </a:p>
          <a:p>
            <a:endParaRPr lang="es-ES">
              <a:solidFill>
                <a:schemeClr val="bg1"/>
              </a:solidFill>
            </a:endParaRPr>
          </a:p>
          <a:p>
            <a:endParaRPr lang="es-CO">
              <a:solidFill>
                <a:schemeClr val="bg1"/>
              </a:solidFill>
            </a:endParaRPr>
          </a:p>
        </p:txBody>
      </p:sp>
      <p:pic>
        <p:nvPicPr>
          <p:cNvPr id="4098" name="Picture 2" descr="Python (informática) | Qué es, para qué sirve y por qué usarlo? – 247 Tecno">
            <a:extLst>
              <a:ext uri="{FF2B5EF4-FFF2-40B4-BE49-F238E27FC236}">
                <a16:creationId xmlns:a16="http://schemas.microsoft.com/office/drawing/2014/main" id="{74565A37-38E1-4F0E-8BCC-FCD5DB58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840127"/>
            <a:ext cx="5143500" cy="31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03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311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</vt:lpstr>
      <vt:lpstr>Roboto</vt:lpstr>
      <vt:lpstr>Trebuchet MS</vt:lpstr>
      <vt:lpstr>Wingdings 3</vt:lpstr>
      <vt:lpstr>Faceta</vt:lpstr>
      <vt:lpstr>Parcial #1 de introducción a la informática </vt:lpstr>
      <vt:lpstr>¿Qué es la informática?</vt:lpstr>
      <vt:lpstr>Github.</vt:lpstr>
      <vt:lpstr>HTML Y JAVASCRIPT</vt:lpstr>
      <vt:lpstr>Números binarios</vt:lpstr>
      <vt:lpstr>Sistemas numéricos.</vt:lpstr>
      <vt:lpstr>¿Qué son los números binarios?</vt:lpstr>
      <vt:lpstr>Ejemplos:</vt:lpstr>
      <vt:lpstr>Colab (PYTHON) </vt:lpstr>
      <vt:lpstr>Muchas gracias por la atención prestada.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Parcial #1 de introducción a la informática </dc:title>
  <dc:creator>Tomas Castro cacante</dc:creator>
  <cp:lastModifiedBy>Tomas Castro cacante</cp:lastModifiedBy>
  <cp:revision>1</cp:revision>
  <dcterms:created xsi:type="dcterms:W3CDTF">2021-10-13T16:26:30Z</dcterms:created>
  <dcterms:modified xsi:type="dcterms:W3CDTF">2021-10-13T22:11:09Z</dcterms:modified>
</cp:coreProperties>
</file>