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Roboto Medium"/>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edium-regular.fntdata"/><Relationship Id="rId21" Type="http://schemas.openxmlformats.org/officeDocument/2006/relationships/font" Target="fonts/Roboto-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Roboto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a45ef4eaa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a45ef4eaa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e5682ef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e5682ef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e5682efc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e5682efc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a45ef4eaa_0_1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a45ef4eaa_0_1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ba45ef4ea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ba45ef4ea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e5682efc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e5682efc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be5682efc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be5682efc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a45ef4eaa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a45ef4eaa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a45ef4eaa_0_1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a45ef4eaa_0_1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a45ef4eaa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a45ef4eaa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e5682efc0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e5682efc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e5682efc0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e5682efc0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e5682efc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e5682efc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twitter.com/kubeflow" TargetMode="External"/><Relationship Id="rId3" Type="http://schemas.openxmlformats.org/officeDocument/2006/relationships/hyperlink" Target="https://github.com/kubeflow/kubeflow" TargetMode="External"/><Relationship Id="rId4" Type="http://schemas.openxmlformats.org/officeDocument/2006/relationships/hyperlink" Target="https://kubeflow.slack.com/signup#/" TargetMode="External"/><Relationship Id="rId5" Type="http://schemas.openxmlformats.org/officeDocument/2006/relationships/hyperlink" Target="https://groups.google.com/g/kubeflow-discuss" TargetMode="External"/><Relationship Id="rId6" Type="http://schemas.openxmlformats.org/officeDocument/2006/relationships/hyperlink" Target="https://groups.google.com/forum/#!forum/kubeflow-discus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twitter.com/kubeflow" TargetMode="External"/><Relationship Id="rId3" Type="http://schemas.openxmlformats.org/officeDocument/2006/relationships/hyperlink" Target="https://github.com/kubeflow/kubeflow" TargetMode="External"/><Relationship Id="rId4" Type="http://schemas.openxmlformats.org/officeDocument/2006/relationships/hyperlink" Target="https://kubeflow.slack.com/signup#/" TargetMode="External"/><Relationship Id="rId5" Type="http://schemas.openxmlformats.org/officeDocument/2006/relationships/hyperlink" Target="https://groups.google.com/g/kubeflow-discuss" TargetMode="External"/><Relationship Id="rId6" Type="http://schemas.openxmlformats.org/officeDocument/2006/relationships/hyperlink" Target="https://groups.google.com/forum/#!forum/kubeflow-discus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ite" type="title">
  <p:cSld name="TITLE">
    <p:spTree>
      <p:nvGrpSpPr>
        <p:cNvPr id="32" name="Shape 32"/>
        <p:cNvGrpSpPr/>
        <p:nvPr/>
      </p:nvGrpSpPr>
      <p:grpSpPr>
        <a:xfrm>
          <a:off x="0" y="0"/>
          <a:ext cx="0" cy="0"/>
          <a:chOff x="0" y="0"/>
          <a:chExt cx="0" cy="0"/>
        </a:xfrm>
      </p:grpSpPr>
      <p:sp>
        <p:nvSpPr>
          <p:cNvPr id="33" name="Google Shape;33;p2"/>
          <p:cNvSpPr txBox="1"/>
          <p:nvPr>
            <p:ph type="ctrTitle"/>
          </p:nvPr>
        </p:nvSpPr>
        <p:spPr>
          <a:xfrm>
            <a:off x="311700" y="1890350"/>
            <a:ext cx="8520600" cy="373200"/>
          </a:xfrm>
          <a:prstGeom prst="rect">
            <a:avLst/>
          </a:prstGeom>
        </p:spPr>
        <p:txBody>
          <a:bodyPr anchorCtr="0" anchor="b" bIns="0" lIns="0" spcFirstLastPara="1" rIns="0" wrap="square" tIns="0">
            <a:spAutoFit/>
          </a:bodyPr>
          <a:lstStyle>
            <a:lvl1pPr lvl="0">
              <a:spcBef>
                <a:spcPts val="0"/>
              </a:spcBef>
              <a:spcAft>
                <a:spcPts val="0"/>
              </a:spcAft>
              <a:buSzPts val="2600"/>
              <a:buNone/>
              <a:defRPr sz="26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4" name="Google Shape;34;p2"/>
          <p:cNvSpPr txBox="1"/>
          <p:nvPr>
            <p:ph idx="1" type="subTitle"/>
          </p:nvPr>
        </p:nvSpPr>
        <p:spPr>
          <a:xfrm>
            <a:off x="311700" y="2300725"/>
            <a:ext cx="8520600" cy="294600"/>
          </a:xfrm>
          <a:prstGeom prst="rect">
            <a:avLst/>
          </a:prstGeom>
        </p:spPr>
        <p:txBody>
          <a:bodyPr anchorCtr="0" anchor="t" bIns="0" lIns="0" spcFirstLastPara="1" rIns="0" wrap="square" tIns="0">
            <a:spAutoFit/>
          </a:bodyPr>
          <a:lstStyle>
            <a:lvl1pPr lvl="0">
              <a:lnSpc>
                <a:spcPct val="100000"/>
              </a:lnSpc>
              <a:spcBef>
                <a:spcPts val="0"/>
              </a:spcBef>
              <a:spcAft>
                <a:spcPts val="0"/>
              </a:spcAft>
              <a:buClr>
                <a:srgbClr val="888888"/>
              </a:buClr>
              <a:buSzPts val="1400"/>
              <a:buNone/>
              <a:defRPr>
                <a:solidFill>
                  <a:srgbClr val="888888"/>
                </a:solidFill>
              </a:defRPr>
            </a:lvl1pPr>
            <a:lvl2pPr lvl="1">
              <a:lnSpc>
                <a:spcPct val="100000"/>
              </a:lnSpc>
              <a:spcBef>
                <a:spcPts val="0"/>
              </a:spcBef>
              <a:spcAft>
                <a:spcPts val="0"/>
              </a:spcAft>
              <a:buClr>
                <a:srgbClr val="888888"/>
              </a:buClr>
              <a:buSzPts val="2400"/>
              <a:buNone/>
              <a:defRPr sz="2400">
                <a:solidFill>
                  <a:srgbClr val="888888"/>
                </a:solidFill>
              </a:defRPr>
            </a:lvl2pPr>
            <a:lvl3pPr lvl="2">
              <a:lnSpc>
                <a:spcPct val="100000"/>
              </a:lnSpc>
              <a:spcBef>
                <a:spcPts val="0"/>
              </a:spcBef>
              <a:spcAft>
                <a:spcPts val="0"/>
              </a:spcAft>
              <a:buClr>
                <a:srgbClr val="888888"/>
              </a:buClr>
              <a:buSzPts val="2400"/>
              <a:buNone/>
              <a:defRPr sz="2400">
                <a:solidFill>
                  <a:srgbClr val="888888"/>
                </a:solidFill>
              </a:defRPr>
            </a:lvl3pPr>
            <a:lvl4pPr lvl="3">
              <a:lnSpc>
                <a:spcPct val="100000"/>
              </a:lnSpc>
              <a:spcBef>
                <a:spcPts val="0"/>
              </a:spcBef>
              <a:spcAft>
                <a:spcPts val="0"/>
              </a:spcAft>
              <a:buClr>
                <a:srgbClr val="888888"/>
              </a:buClr>
              <a:buSzPts val="2400"/>
              <a:buNone/>
              <a:defRPr sz="2400">
                <a:solidFill>
                  <a:srgbClr val="888888"/>
                </a:solidFill>
              </a:defRPr>
            </a:lvl4pPr>
            <a:lvl5pPr lvl="4">
              <a:lnSpc>
                <a:spcPct val="100000"/>
              </a:lnSpc>
              <a:spcBef>
                <a:spcPts val="0"/>
              </a:spcBef>
              <a:spcAft>
                <a:spcPts val="0"/>
              </a:spcAft>
              <a:buClr>
                <a:srgbClr val="888888"/>
              </a:buClr>
              <a:buSzPts val="2400"/>
              <a:buNone/>
              <a:defRPr sz="2400">
                <a:solidFill>
                  <a:srgbClr val="888888"/>
                </a:solidFill>
              </a:defRPr>
            </a:lvl5pPr>
            <a:lvl6pPr lvl="5">
              <a:lnSpc>
                <a:spcPct val="100000"/>
              </a:lnSpc>
              <a:spcBef>
                <a:spcPts val="0"/>
              </a:spcBef>
              <a:spcAft>
                <a:spcPts val="0"/>
              </a:spcAft>
              <a:buClr>
                <a:srgbClr val="888888"/>
              </a:buClr>
              <a:buSzPts val="2400"/>
              <a:buNone/>
              <a:defRPr sz="2400">
                <a:solidFill>
                  <a:srgbClr val="888888"/>
                </a:solidFill>
              </a:defRPr>
            </a:lvl6pPr>
            <a:lvl7pPr lvl="6">
              <a:lnSpc>
                <a:spcPct val="100000"/>
              </a:lnSpc>
              <a:spcBef>
                <a:spcPts val="0"/>
              </a:spcBef>
              <a:spcAft>
                <a:spcPts val="0"/>
              </a:spcAft>
              <a:buClr>
                <a:srgbClr val="888888"/>
              </a:buClr>
              <a:buSzPts val="2400"/>
              <a:buNone/>
              <a:defRPr sz="2400">
                <a:solidFill>
                  <a:srgbClr val="888888"/>
                </a:solidFill>
              </a:defRPr>
            </a:lvl7pPr>
            <a:lvl8pPr lvl="7">
              <a:lnSpc>
                <a:spcPct val="100000"/>
              </a:lnSpc>
              <a:spcBef>
                <a:spcPts val="0"/>
              </a:spcBef>
              <a:spcAft>
                <a:spcPts val="0"/>
              </a:spcAft>
              <a:buClr>
                <a:srgbClr val="888888"/>
              </a:buClr>
              <a:buSzPts val="2400"/>
              <a:buNone/>
              <a:defRPr sz="2400">
                <a:solidFill>
                  <a:srgbClr val="888888"/>
                </a:solidFill>
              </a:defRPr>
            </a:lvl8pPr>
            <a:lvl9pPr lvl="8">
              <a:lnSpc>
                <a:spcPct val="100000"/>
              </a:lnSpc>
              <a:spcBef>
                <a:spcPts val="0"/>
              </a:spcBef>
              <a:spcAft>
                <a:spcPts val="0"/>
              </a:spcAft>
              <a:buClr>
                <a:srgbClr val="888888"/>
              </a:buClr>
              <a:buSzPts val="2400"/>
              <a:buNone/>
              <a:defRPr sz="2400">
                <a:solidFill>
                  <a:srgbClr val="888888"/>
                </a:solidFill>
              </a:defRPr>
            </a:lvl9pPr>
          </a:lstStyle>
          <a:p/>
        </p:txBody>
      </p:sp>
      <p:sp>
        <p:nvSpPr>
          <p:cNvPr id="35" name="Google Shape;3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2"/>
          <p:cNvSpPr txBox="1"/>
          <p:nvPr>
            <p:ph idx="2" type="subTitle"/>
          </p:nvPr>
        </p:nvSpPr>
        <p:spPr>
          <a:xfrm>
            <a:off x="311700" y="41072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rgbClr val="888888"/>
              </a:buClr>
              <a:buSzPts val="1000"/>
              <a:buNone/>
              <a:defRPr sz="1000">
                <a:solidFill>
                  <a:srgbClr val="888888"/>
                </a:solidFill>
              </a:defRPr>
            </a:lvl1pPr>
            <a:lvl2pPr lvl="1" rtl="0">
              <a:lnSpc>
                <a:spcPct val="100000"/>
              </a:lnSpc>
              <a:spcBef>
                <a:spcPts val="0"/>
              </a:spcBef>
              <a:spcAft>
                <a:spcPts val="0"/>
              </a:spcAft>
              <a:buClr>
                <a:srgbClr val="888888"/>
              </a:buClr>
              <a:buSzPts val="1000"/>
              <a:buNone/>
              <a:defRPr sz="1000">
                <a:solidFill>
                  <a:srgbClr val="888888"/>
                </a:solidFill>
              </a:defRPr>
            </a:lvl2pPr>
            <a:lvl3pPr lvl="2" rtl="0">
              <a:lnSpc>
                <a:spcPct val="100000"/>
              </a:lnSpc>
              <a:spcBef>
                <a:spcPts val="0"/>
              </a:spcBef>
              <a:spcAft>
                <a:spcPts val="0"/>
              </a:spcAft>
              <a:buClr>
                <a:srgbClr val="888888"/>
              </a:buClr>
              <a:buSzPts val="1000"/>
              <a:buNone/>
              <a:defRPr sz="1000">
                <a:solidFill>
                  <a:srgbClr val="888888"/>
                </a:solidFill>
              </a:defRPr>
            </a:lvl3pPr>
            <a:lvl4pPr lvl="3" rtl="0">
              <a:lnSpc>
                <a:spcPct val="100000"/>
              </a:lnSpc>
              <a:spcBef>
                <a:spcPts val="0"/>
              </a:spcBef>
              <a:spcAft>
                <a:spcPts val="0"/>
              </a:spcAft>
              <a:buClr>
                <a:srgbClr val="888888"/>
              </a:buClr>
              <a:buSzPts val="1000"/>
              <a:buNone/>
              <a:defRPr sz="1000">
                <a:solidFill>
                  <a:srgbClr val="888888"/>
                </a:solidFill>
              </a:defRPr>
            </a:lvl4pPr>
            <a:lvl5pPr lvl="4" rtl="0">
              <a:lnSpc>
                <a:spcPct val="100000"/>
              </a:lnSpc>
              <a:spcBef>
                <a:spcPts val="0"/>
              </a:spcBef>
              <a:spcAft>
                <a:spcPts val="0"/>
              </a:spcAft>
              <a:buClr>
                <a:srgbClr val="888888"/>
              </a:buClr>
              <a:buSzPts val="1000"/>
              <a:buNone/>
              <a:defRPr sz="1000">
                <a:solidFill>
                  <a:srgbClr val="888888"/>
                </a:solidFill>
              </a:defRPr>
            </a:lvl5pPr>
            <a:lvl6pPr lvl="5" rtl="0">
              <a:lnSpc>
                <a:spcPct val="100000"/>
              </a:lnSpc>
              <a:spcBef>
                <a:spcPts val="0"/>
              </a:spcBef>
              <a:spcAft>
                <a:spcPts val="0"/>
              </a:spcAft>
              <a:buClr>
                <a:srgbClr val="888888"/>
              </a:buClr>
              <a:buSzPts val="1000"/>
              <a:buNone/>
              <a:defRPr sz="1000">
                <a:solidFill>
                  <a:srgbClr val="888888"/>
                </a:solidFill>
              </a:defRPr>
            </a:lvl6pPr>
            <a:lvl7pPr lvl="6" rtl="0">
              <a:lnSpc>
                <a:spcPct val="100000"/>
              </a:lnSpc>
              <a:spcBef>
                <a:spcPts val="0"/>
              </a:spcBef>
              <a:spcAft>
                <a:spcPts val="0"/>
              </a:spcAft>
              <a:buClr>
                <a:srgbClr val="888888"/>
              </a:buClr>
              <a:buSzPts val="1000"/>
              <a:buNone/>
              <a:defRPr sz="1000">
                <a:solidFill>
                  <a:srgbClr val="888888"/>
                </a:solidFill>
              </a:defRPr>
            </a:lvl7pPr>
            <a:lvl8pPr lvl="7" rtl="0">
              <a:lnSpc>
                <a:spcPct val="100000"/>
              </a:lnSpc>
              <a:spcBef>
                <a:spcPts val="0"/>
              </a:spcBef>
              <a:spcAft>
                <a:spcPts val="0"/>
              </a:spcAft>
              <a:buClr>
                <a:srgbClr val="888888"/>
              </a:buClr>
              <a:buSzPts val="1000"/>
              <a:buNone/>
              <a:defRPr sz="1000">
                <a:solidFill>
                  <a:srgbClr val="888888"/>
                </a:solidFill>
              </a:defRPr>
            </a:lvl8pPr>
            <a:lvl9pPr lvl="8" rtl="0">
              <a:lnSpc>
                <a:spcPct val="100000"/>
              </a:lnSpc>
              <a:spcBef>
                <a:spcPts val="0"/>
              </a:spcBef>
              <a:spcAft>
                <a:spcPts val="0"/>
              </a:spcAft>
              <a:buClr>
                <a:srgbClr val="888888"/>
              </a:buClr>
              <a:buSzPts val="1000"/>
              <a:buNone/>
              <a:defRPr sz="1000">
                <a:solidFill>
                  <a:srgbClr val="888888"/>
                </a:solidFill>
              </a:defRPr>
            </a:lvl9pPr>
          </a:lstStyle>
          <a:p/>
        </p:txBody>
      </p:sp>
      <p:sp>
        <p:nvSpPr>
          <p:cNvPr id="37" name="Google Shape;37;p2"/>
          <p:cNvSpPr txBox="1"/>
          <p:nvPr>
            <p:ph idx="3" type="subTitle"/>
          </p:nvPr>
        </p:nvSpPr>
        <p:spPr>
          <a:xfrm>
            <a:off x="3117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2"/>
              </a:buClr>
              <a:buSzPts val="1000"/>
              <a:buNone/>
              <a:defRPr b="1" sz="1000">
                <a:solidFill>
                  <a:schemeClr val="lt2"/>
                </a:solidFill>
              </a:defRPr>
            </a:lvl1pPr>
            <a:lvl2pPr lvl="1" rtl="0">
              <a:lnSpc>
                <a:spcPct val="100000"/>
              </a:lnSpc>
              <a:spcBef>
                <a:spcPts val="0"/>
              </a:spcBef>
              <a:spcAft>
                <a:spcPts val="0"/>
              </a:spcAft>
              <a:buClr>
                <a:schemeClr val="lt2"/>
              </a:buClr>
              <a:buSzPts val="1000"/>
              <a:buNone/>
              <a:defRPr b="1" sz="1000">
                <a:solidFill>
                  <a:schemeClr val="lt2"/>
                </a:solidFill>
              </a:defRPr>
            </a:lvl2pPr>
            <a:lvl3pPr lvl="2" rtl="0">
              <a:lnSpc>
                <a:spcPct val="100000"/>
              </a:lnSpc>
              <a:spcBef>
                <a:spcPts val="0"/>
              </a:spcBef>
              <a:spcAft>
                <a:spcPts val="0"/>
              </a:spcAft>
              <a:buClr>
                <a:schemeClr val="lt2"/>
              </a:buClr>
              <a:buSzPts val="1000"/>
              <a:buNone/>
              <a:defRPr b="1" sz="1000">
                <a:solidFill>
                  <a:schemeClr val="lt2"/>
                </a:solidFill>
              </a:defRPr>
            </a:lvl3pPr>
            <a:lvl4pPr lvl="3" rtl="0">
              <a:lnSpc>
                <a:spcPct val="100000"/>
              </a:lnSpc>
              <a:spcBef>
                <a:spcPts val="0"/>
              </a:spcBef>
              <a:spcAft>
                <a:spcPts val="0"/>
              </a:spcAft>
              <a:buClr>
                <a:schemeClr val="lt2"/>
              </a:buClr>
              <a:buSzPts val="1000"/>
              <a:buNone/>
              <a:defRPr b="1" sz="1000">
                <a:solidFill>
                  <a:schemeClr val="lt2"/>
                </a:solidFill>
              </a:defRPr>
            </a:lvl4pPr>
            <a:lvl5pPr lvl="4" rtl="0">
              <a:lnSpc>
                <a:spcPct val="100000"/>
              </a:lnSpc>
              <a:spcBef>
                <a:spcPts val="0"/>
              </a:spcBef>
              <a:spcAft>
                <a:spcPts val="0"/>
              </a:spcAft>
              <a:buClr>
                <a:schemeClr val="lt2"/>
              </a:buClr>
              <a:buSzPts val="1000"/>
              <a:buNone/>
              <a:defRPr b="1" sz="1000">
                <a:solidFill>
                  <a:schemeClr val="lt2"/>
                </a:solidFill>
              </a:defRPr>
            </a:lvl5pPr>
            <a:lvl6pPr lvl="5" rtl="0">
              <a:lnSpc>
                <a:spcPct val="100000"/>
              </a:lnSpc>
              <a:spcBef>
                <a:spcPts val="0"/>
              </a:spcBef>
              <a:spcAft>
                <a:spcPts val="0"/>
              </a:spcAft>
              <a:buClr>
                <a:schemeClr val="lt2"/>
              </a:buClr>
              <a:buSzPts val="1000"/>
              <a:buNone/>
              <a:defRPr b="1" sz="1000">
                <a:solidFill>
                  <a:schemeClr val="lt2"/>
                </a:solidFill>
              </a:defRPr>
            </a:lvl6pPr>
            <a:lvl7pPr lvl="6" rtl="0">
              <a:lnSpc>
                <a:spcPct val="100000"/>
              </a:lnSpc>
              <a:spcBef>
                <a:spcPts val="0"/>
              </a:spcBef>
              <a:spcAft>
                <a:spcPts val="0"/>
              </a:spcAft>
              <a:buClr>
                <a:schemeClr val="lt2"/>
              </a:buClr>
              <a:buSzPts val="1000"/>
              <a:buNone/>
              <a:defRPr b="1" sz="1000">
                <a:solidFill>
                  <a:schemeClr val="lt2"/>
                </a:solidFill>
              </a:defRPr>
            </a:lvl7pPr>
            <a:lvl8pPr lvl="7" rtl="0">
              <a:lnSpc>
                <a:spcPct val="100000"/>
              </a:lnSpc>
              <a:spcBef>
                <a:spcPts val="0"/>
              </a:spcBef>
              <a:spcAft>
                <a:spcPts val="0"/>
              </a:spcAft>
              <a:buClr>
                <a:schemeClr val="lt2"/>
              </a:buClr>
              <a:buSzPts val="1000"/>
              <a:buNone/>
              <a:defRPr b="1" sz="1000">
                <a:solidFill>
                  <a:schemeClr val="lt2"/>
                </a:solidFill>
              </a:defRPr>
            </a:lvl8pPr>
            <a:lvl9pPr lvl="8" rtl="0">
              <a:lnSpc>
                <a:spcPct val="100000"/>
              </a:lnSpc>
              <a:spcBef>
                <a:spcPts val="0"/>
              </a:spcBef>
              <a:spcAft>
                <a:spcPts val="0"/>
              </a:spcAft>
              <a:buClr>
                <a:schemeClr val="lt2"/>
              </a:buClr>
              <a:buSzPts val="1000"/>
              <a:buNone/>
              <a:defRPr b="1" sz="1000">
                <a:solidFill>
                  <a:schemeClr val="lt2"/>
                </a:solidFill>
              </a:defRPr>
            </a:lvl9pPr>
          </a:lstStyle>
          <a:p/>
        </p:txBody>
      </p:sp>
      <p:sp>
        <p:nvSpPr>
          <p:cNvPr id="38" name="Google Shape;38;p2"/>
          <p:cNvSpPr txBox="1"/>
          <p:nvPr>
            <p:ph idx="4" type="subTitle"/>
          </p:nvPr>
        </p:nvSpPr>
        <p:spPr>
          <a:xfrm>
            <a:off x="29030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2"/>
              </a:buClr>
              <a:buSzPts val="1000"/>
              <a:buNone/>
              <a:defRPr b="1" sz="1000">
                <a:solidFill>
                  <a:schemeClr val="lt2"/>
                </a:solidFill>
              </a:defRPr>
            </a:lvl1pPr>
            <a:lvl2pPr lvl="1" rtl="0">
              <a:lnSpc>
                <a:spcPct val="100000"/>
              </a:lnSpc>
              <a:spcBef>
                <a:spcPts val="0"/>
              </a:spcBef>
              <a:spcAft>
                <a:spcPts val="0"/>
              </a:spcAft>
              <a:buClr>
                <a:schemeClr val="lt2"/>
              </a:buClr>
              <a:buSzPts val="1000"/>
              <a:buNone/>
              <a:defRPr b="1" sz="1000">
                <a:solidFill>
                  <a:schemeClr val="lt2"/>
                </a:solidFill>
              </a:defRPr>
            </a:lvl2pPr>
            <a:lvl3pPr lvl="2" rtl="0">
              <a:lnSpc>
                <a:spcPct val="100000"/>
              </a:lnSpc>
              <a:spcBef>
                <a:spcPts val="0"/>
              </a:spcBef>
              <a:spcAft>
                <a:spcPts val="0"/>
              </a:spcAft>
              <a:buClr>
                <a:schemeClr val="lt2"/>
              </a:buClr>
              <a:buSzPts val="1000"/>
              <a:buNone/>
              <a:defRPr b="1" sz="1000">
                <a:solidFill>
                  <a:schemeClr val="lt2"/>
                </a:solidFill>
              </a:defRPr>
            </a:lvl3pPr>
            <a:lvl4pPr lvl="3" rtl="0">
              <a:lnSpc>
                <a:spcPct val="100000"/>
              </a:lnSpc>
              <a:spcBef>
                <a:spcPts val="0"/>
              </a:spcBef>
              <a:spcAft>
                <a:spcPts val="0"/>
              </a:spcAft>
              <a:buClr>
                <a:schemeClr val="lt2"/>
              </a:buClr>
              <a:buSzPts val="1000"/>
              <a:buNone/>
              <a:defRPr b="1" sz="1000">
                <a:solidFill>
                  <a:schemeClr val="lt2"/>
                </a:solidFill>
              </a:defRPr>
            </a:lvl4pPr>
            <a:lvl5pPr lvl="4" rtl="0">
              <a:lnSpc>
                <a:spcPct val="100000"/>
              </a:lnSpc>
              <a:spcBef>
                <a:spcPts val="0"/>
              </a:spcBef>
              <a:spcAft>
                <a:spcPts val="0"/>
              </a:spcAft>
              <a:buClr>
                <a:schemeClr val="lt2"/>
              </a:buClr>
              <a:buSzPts val="1000"/>
              <a:buNone/>
              <a:defRPr b="1" sz="1000">
                <a:solidFill>
                  <a:schemeClr val="lt2"/>
                </a:solidFill>
              </a:defRPr>
            </a:lvl5pPr>
            <a:lvl6pPr lvl="5" rtl="0">
              <a:lnSpc>
                <a:spcPct val="100000"/>
              </a:lnSpc>
              <a:spcBef>
                <a:spcPts val="0"/>
              </a:spcBef>
              <a:spcAft>
                <a:spcPts val="0"/>
              </a:spcAft>
              <a:buClr>
                <a:schemeClr val="lt2"/>
              </a:buClr>
              <a:buSzPts val="1000"/>
              <a:buNone/>
              <a:defRPr b="1" sz="1000">
                <a:solidFill>
                  <a:schemeClr val="lt2"/>
                </a:solidFill>
              </a:defRPr>
            </a:lvl6pPr>
            <a:lvl7pPr lvl="6" rtl="0">
              <a:lnSpc>
                <a:spcPct val="100000"/>
              </a:lnSpc>
              <a:spcBef>
                <a:spcPts val="0"/>
              </a:spcBef>
              <a:spcAft>
                <a:spcPts val="0"/>
              </a:spcAft>
              <a:buClr>
                <a:schemeClr val="lt2"/>
              </a:buClr>
              <a:buSzPts val="1000"/>
              <a:buNone/>
              <a:defRPr b="1" sz="1000">
                <a:solidFill>
                  <a:schemeClr val="lt2"/>
                </a:solidFill>
              </a:defRPr>
            </a:lvl7pPr>
            <a:lvl8pPr lvl="7" rtl="0">
              <a:lnSpc>
                <a:spcPct val="100000"/>
              </a:lnSpc>
              <a:spcBef>
                <a:spcPts val="0"/>
              </a:spcBef>
              <a:spcAft>
                <a:spcPts val="0"/>
              </a:spcAft>
              <a:buClr>
                <a:schemeClr val="lt2"/>
              </a:buClr>
              <a:buSzPts val="1000"/>
              <a:buNone/>
              <a:defRPr b="1" sz="1000">
                <a:solidFill>
                  <a:schemeClr val="lt2"/>
                </a:solidFill>
              </a:defRPr>
            </a:lvl8pPr>
            <a:lvl9pPr lvl="8" rtl="0">
              <a:lnSpc>
                <a:spcPct val="100000"/>
              </a:lnSpc>
              <a:spcBef>
                <a:spcPts val="0"/>
              </a:spcBef>
              <a:spcAft>
                <a:spcPts val="0"/>
              </a:spcAft>
              <a:buClr>
                <a:schemeClr val="lt2"/>
              </a:buClr>
              <a:buSzPts val="1000"/>
              <a:buNone/>
              <a:defRPr b="1" sz="1000">
                <a:solidFill>
                  <a:schemeClr val="lt2"/>
                </a:solidFill>
              </a:defRPr>
            </a:lvl9pPr>
          </a:lstStyle>
          <a:p/>
        </p:txBody>
      </p:sp>
      <p:sp>
        <p:nvSpPr>
          <p:cNvPr id="39" name="Google Shape;39;p2"/>
          <p:cNvSpPr txBox="1"/>
          <p:nvPr>
            <p:ph idx="5" type="subTitle"/>
          </p:nvPr>
        </p:nvSpPr>
        <p:spPr>
          <a:xfrm>
            <a:off x="54943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2"/>
              </a:buClr>
              <a:buSzPts val="1000"/>
              <a:buNone/>
              <a:defRPr b="1" sz="1000">
                <a:solidFill>
                  <a:schemeClr val="lt2"/>
                </a:solidFill>
              </a:defRPr>
            </a:lvl1pPr>
            <a:lvl2pPr lvl="1" rtl="0">
              <a:lnSpc>
                <a:spcPct val="100000"/>
              </a:lnSpc>
              <a:spcBef>
                <a:spcPts val="0"/>
              </a:spcBef>
              <a:spcAft>
                <a:spcPts val="0"/>
              </a:spcAft>
              <a:buClr>
                <a:schemeClr val="lt2"/>
              </a:buClr>
              <a:buSzPts val="1000"/>
              <a:buNone/>
              <a:defRPr b="1" sz="1000">
                <a:solidFill>
                  <a:schemeClr val="lt2"/>
                </a:solidFill>
              </a:defRPr>
            </a:lvl2pPr>
            <a:lvl3pPr lvl="2" rtl="0">
              <a:lnSpc>
                <a:spcPct val="100000"/>
              </a:lnSpc>
              <a:spcBef>
                <a:spcPts val="0"/>
              </a:spcBef>
              <a:spcAft>
                <a:spcPts val="0"/>
              </a:spcAft>
              <a:buClr>
                <a:schemeClr val="lt2"/>
              </a:buClr>
              <a:buSzPts val="1000"/>
              <a:buNone/>
              <a:defRPr b="1" sz="1000">
                <a:solidFill>
                  <a:schemeClr val="lt2"/>
                </a:solidFill>
              </a:defRPr>
            </a:lvl3pPr>
            <a:lvl4pPr lvl="3" rtl="0">
              <a:lnSpc>
                <a:spcPct val="100000"/>
              </a:lnSpc>
              <a:spcBef>
                <a:spcPts val="0"/>
              </a:spcBef>
              <a:spcAft>
                <a:spcPts val="0"/>
              </a:spcAft>
              <a:buClr>
                <a:schemeClr val="lt2"/>
              </a:buClr>
              <a:buSzPts val="1000"/>
              <a:buNone/>
              <a:defRPr b="1" sz="1000">
                <a:solidFill>
                  <a:schemeClr val="lt2"/>
                </a:solidFill>
              </a:defRPr>
            </a:lvl4pPr>
            <a:lvl5pPr lvl="4" rtl="0">
              <a:lnSpc>
                <a:spcPct val="100000"/>
              </a:lnSpc>
              <a:spcBef>
                <a:spcPts val="0"/>
              </a:spcBef>
              <a:spcAft>
                <a:spcPts val="0"/>
              </a:spcAft>
              <a:buClr>
                <a:schemeClr val="lt2"/>
              </a:buClr>
              <a:buSzPts val="1000"/>
              <a:buNone/>
              <a:defRPr b="1" sz="1000">
                <a:solidFill>
                  <a:schemeClr val="lt2"/>
                </a:solidFill>
              </a:defRPr>
            </a:lvl5pPr>
            <a:lvl6pPr lvl="5" rtl="0">
              <a:lnSpc>
                <a:spcPct val="100000"/>
              </a:lnSpc>
              <a:spcBef>
                <a:spcPts val="0"/>
              </a:spcBef>
              <a:spcAft>
                <a:spcPts val="0"/>
              </a:spcAft>
              <a:buClr>
                <a:schemeClr val="lt2"/>
              </a:buClr>
              <a:buSzPts val="1000"/>
              <a:buNone/>
              <a:defRPr b="1" sz="1000">
                <a:solidFill>
                  <a:schemeClr val="lt2"/>
                </a:solidFill>
              </a:defRPr>
            </a:lvl6pPr>
            <a:lvl7pPr lvl="6" rtl="0">
              <a:lnSpc>
                <a:spcPct val="100000"/>
              </a:lnSpc>
              <a:spcBef>
                <a:spcPts val="0"/>
              </a:spcBef>
              <a:spcAft>
                <a:spcPts val="0"/>
              </a:spcAft>
              <a:buClr>
                <a:schemeClr val="lt2"/>
              </a:buClr>
              <a:buSzPts val="1000"/>
              <a:buNone/>
              <a:defRPr b="1" sz="1000">
                <a:solidFill>
                  <a:schemeClr val="lt2"/>
                </a:solidFill>
              </a:defRPr>
            </a:lvl7pPr>
            <a:lvl8pPr lvl="7" rtl="0">
              <a:lnSpc>
                <a:spcPct val="100000"/>
              </a:lnSpc>
              <a:spcBef>
                <a:spcPts val="0"/>
              </a:spcBef>
              <a:spcAft>
                <a:spcPts val="0"/>
              </a:spcAft>
              <a:buClr>
                <a:schemeClr val="lt2"/>
              </a:buClr>
              <a:buSzPts val="1000"/>
              <a:buNone/>
              <a:defRPr b="1" sz="1000">
                <a:solidFill>
                  <a:schemeClr val="lt2"/>
                </a:solidFill>
              </a:defRPr>
            </a:lvl8pPr>
            <a:lvl9pPr lvl="8" rtl="0">
              <a:lnSpc>
                <a:spcPct val="100000"/>
              </a:lnSpc>
              <a:spcBef>
                <a:spcPts val="0"/>
              </a:spcBef>
              <a:spcAft>
                <a:spcPts val="0"/>
              </a:spcAft>
              <a:buClr>
                <a:schemeClr val="lt2"/>
              </a:buClr>
              <a:buSzPts val="1000"/>
              <a:buNone/>
              <a:defRPr b="1" sz="1000">
                <a:solidFill>
                  <a:schemeClr val="lt2"/>
                </a:solidFill>
              </a:defRPr>
            </a:lvl9pPr>
          </a:lstStyle>
          <a:p/>
        </p:txBody>
      </p:sp>
      <p:sp>
        <p:nvSpPr>
          <p:cNvPr id="40" name="Google Shape;40;p2"/>
          <p:cNvSpPr txBox="1"/>
          <p:nvPr>
            <p:ph idx="6" type="subTitle"/>
          </p:nvPr>
        </p:nvSpPr>
        <p:spPr>
          <a:xfrm>
            <a:off x="311700" y="4159904"/>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rgbClr val="888888"/>
              </a:buClr>
              <a:buSzPts val="800"/>
              <a:buNone/>
              <a:defRPr sz="800">
                <a:solidFill>
                  <a:srgbClr val="888888"/>
                </a:solidFill>
              </a:defRPr>
            </a:lvl1pPr>
            <a:lvl2pPr lvl="1" rtl="0">
              <a:lnSpc>
                <a:spcPct val="100000"/>
              </a:lnSpc>
              <a:spcBef>
                <a:spcPts val="0"/>
              </a:spcBef>
              <a:spcAft>
                <a:spcPts val="0"/>
              </a:spcAft>
              <a:buClr>
                <a:srgbClr val="888888"/>
              </a:buClr>
              <a:buSzPts val="800"/>
              <a:buNone/>
              <a:defRPr sz="800">
                <a:solidFill>
                  <a:srgbClr val="888888"/>
                </a:solidFill>
              </a:defRPr>
            </a:lvl2pPr>
            <a:lvl3pPr lvl="2" rtl="0">
              <a:lnSpc>
                <a:spcPct val="100000"/>
              </a:lnSpc>
              <a:spcBef>
                <a:spcPts val="0"/>
              </a:spcBef>
              <a:spcAft>
                <a:spcPts val="0"/>
              </a:spcAft>
              <a:buClr>
                <a:srgbClr val="888888"/>
              </a:buClr>
              <a:buSzPts val="800"/>
              <a:buNone/>
              <a:defRPr sz="800">
                <a:solidFill>
                  <a:srgbClr val="888888"/>
                </a:solidFill>
              </a:defRPr>
            </a:lvl3pPr>
            <a:lvl4pPr lvl="3" rtl="0">
              <a:lnSpc>
                <a:spcPct val="100000"/>
              </a:lnSpc>
              <a:spcBef>
                <a:spcPts val="0"/>
              </a:spcBef>
              <a:spcAft>
                <a:spcPts val="0"/>
              </a:spcAft>
              <a:buClr>
                <a:srgbClr val="888888"/>
              </a:buClr>
              <a:buSzPts val="800"/>
              <a:buNone/>
              <a:defRPr sz="800">
                <a:solidFill>
                  <a:srgbClr val="888888"/>
                </a:solidFill>
              </a:defRPr>
            </a:lvl4pPr>
            <a:lvl5pPr lvl="4" rtl="0">
              <a:lnSpc>
                <a:spcPct val="100000"/>
              </a:lnSpc>
              <a:spcBef>
                <a:spcPts val="0"/>
              </a:spcBef>
              <a:spcAft>
                <a:spcPts val="0"/>
              </a:spcAft>
              <a:buClr>
                <a:srgbClr val="888888"/>
              </a:buClr>
              <a:buSzPts val="800"/>
              <a:buNone/>
              <a:defRPr sz="800">
                <a:solidFill>
                  <a:srgbClr val="888888"/>
                </a:solidFill>
              </a:defRPr>
            </a:lvl5pPr>
            <a:lvl6pPr lvl="5" rtl="0">
              <a:lnSpc>
                <a:spcPct val="100000"/>
              </a:lnSpc>
              <a:spcBef>
                <a:spcPts val="0"/>
              </a:spcBef>
              <a:spcAft>
                <a:spcPts val="0"/>
              </a:spcAft>
              <a:buClr>
                <a:srgbClr val="888888"/>
              </a:buClr>
              <a:buSzPts val="800"/>
              <a:buNone/>
              <a:defRPr sz="800">
                <a:solidFill>
                  <a:srgbClr val="888888"/>
                </a:solidFill>
              </a:defRPr>
            </a:lvl6pPr>
            <a:lvl7pPr lvl="6" rtl="0">
              <a:lnSpc>
                <a:spcPct val="100000"/>
              </a:lnSpc>
              <a:spcBef>
                <a:spcPts val="0"/>
              </a:spcBef>
              <a:spcAft>
                <a:spcPts val="0"/>
              </a:spcAft>
              <a:buClr>
                <a:srgbClr val="888888"/>
              </a:buClr>
              <a:buSzPts val="800"/>
              <a:buNone/>
              <a:defRPr sz="800">
                <a:solidFill>
                  <a:srgbClr val="888888"/>
                </a:solidFill>
              </a:defRPr>
            </a:lvl7pPr>
            <a:lvl8pPr lvl="7" rtl="0">
              <a:lnSpc>
                <a:spcPct val="100000"/>
              </a:lnSpc>
              <a:spcBef>
                <a:spcPts val="0"/>
              </a:spcBef>
              <a:spcAft>
                <a:spcPts val="0"/>
              </a:spcAft>
              <a:buClr>
                <a:srgbClr val="888888"/>
              </a:buClr>
              <a:buSzPts val="800"/>
              <a:buNone/>
              <a:defRPr sz="800">
                <a:solidFill>
                  <a:srgbClr val="888888"/>
                </a:solidFill>
              </a:defRPr>
            </a:lvl8pPr>
            <a:lvl9pPr lvl="8" rtl="0">
              <a:lnSpc>
                <a:spcPct val="100000"/>
              </a:lnSpc>
              <a:spcBef>
                <a:spcPts val="0"/>
              </a:spcBef>
              <a:spcAft>
                <a:spcPts val="0"/>
              </a:spcAft>
              <a:buClr>
                <a:srgbClr val="888888"/>
              </a:buClr>
              <a:buSzPts val="800"/>
              <a:buNone/>
              <a:defRPr sz="800">
                <a:solidFill>
                  <a:srgbClr val="888888"/>
                </a:solidFill>
              </a:defRPr>
            </a:lvl9pPr>
          </a:lstStyle>
          <a:p/>
        </p:txBody>
      </p:sp>
      <p:sp>
        <p:nvSpPr>
          <p:cNvPr id="41" name="Google Shape;41;p2"/>
          <p:cNvSpPr txBox="1"/>
          <p:nvPr>
            <p:ph idx="7" type="subTitle"/>
          </p:nvPr>
        </p:nvSpPr>
        <p:spPr>
          <a:xfrm>
            <a:off x="2903000" y="4159904"/>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rgbClr val="888888"/>
              </a:buClr>
              <a:buSzPts val="800"/>
              <a:buNone/>
              <a:defRPr sz="800">
                <a:solidFill>
                  <a:srgbClr val="888888"/>
                </a:solidFill>
              </a:defRPr>
            </a:lvl1pPr>
            <a:lvl2pPr lvl="1" rtl="0">
              <a:lnSpc>
                <a:spcPct val="100000"/>
              </a:lnSpc>
              <a:spcBef>
                <a:spcPts val="0"/>
              </a:spcBef>
              <a:spcAft>
                <a:spcPts val="0"/>
              </a:spcAft>
              <a:buClr>
                <a:srgbClr val="888888"/>
              </a:buClr>
              <a:buSzPts val="800"/>
              <a:buNone/>
              <a:defRPr sz="800">
                <a:solidFill>
                  <a:srgbClr val="888888"/>
                </a:solidFill>
              </a:defRPr>
            </a:lvl2pPr>
            <a:lvl3pPr lvl="2" rtl="0">
              <a:lnSpc>
                <a:spcPct val="100000"/>
              </a:lnSpc>
              <a:spcBef>
                <a:spcPts val="0"/>
              </a:spcBef>
              <a:spcAft>
                <a:spcPts val="0"/>
              </a:spcAft>
              <a:buClr>
                <a:srgbClr val="888888"/>
              </a:buClr>
              <a:buSzPts val="800"/>
              <a:buNone/>
              <a:defRPr sz="800">
                <a:solidFill>
                  <a:srgbClr val="888888"/>
                </a:solidFill>
              </a:defRPr>
            </a:lvl3pPr>
            <a:lvl4pPr lvl="3" rtl="0">
              <a:lnSpc>
                <a:spcPct val="100000"/>
              </a:lnSpc>
              <a:spcBef>
                <a:spcPts val="0"/>
              </a:spcBef>
              <a:spcAft>
                <a:spcPts val="0"/>
              </a:spcAft>
              <a:buClr>
                <a:srgbClr val="888888"/>
              </a:buClr>
              <a:buSzPts val="800"/>
              <a:buNone/>
              <a:defRPr sz="800">
                <a:solidFill>
                  <a:srgbClr val="888888"/>
                </a:solidFill>
              </a:defRPr>
            </a:lvl4pPr>
            <a:lvl5pPr lvl="4" rtl="0">
              <a:lnSpc>
                <a:spcPct val="100000"/>
              </a:lnSpc>
              <a:spcBef>
                <a:spcPts val="0"/>
              </a:spcBef>
              <a:spcAft>
                <a:spcPts val="0"/>
              </a:spcAft>
              <a:buClr>
                <a:srgbClr val="888888"/>
              </a:buClr>
              <a:buSzPts val="800"/>
              <a:buNone/>
              <a:defRPr sz="800">
                <a:solidFill>
                  <a:srgbClr val="888888"/>
                </a:solidFill>
              </a:defRPr>
            </a:lvl5pPr>
            <a:lvl6pPr lvl="5" rtl="0">
              <a:lnSpc>
                <a:spcPct val="100000"/>
              </a:lnSpc>
              <a:spcBef>
                <a:spcPts val="0"/>
              </a:spcBef>
              <a:spcAft>
                <a:spcPts val="0"/>
              </a:spcAft>
              <a:buClr>
                <a:srgbClr val="888888"/>
              </a:buClr>
              <a:buSzPts val="800"/>
              <a:buNone/>
              <a:defRPr sz="800">
                <a:solidFill>
                  <a:srgbClr val="888888"/>
                </a:solidFill>
              </a:defRPr>
            </a:lvl6pPr>
            <a:lvl7pPr lvl="6" rtl="0">
              <a:lnSpc>
                <a:spcPct val="100000"/>
              </a:lnSpc>
              <a:spcBef>
                <a:spcPts val="0"/>
              </a:spcBef>
              <a:spcAft>
                <a:spcPts val="0"/>
              </a:spcAft>
              <a:buClr>
                <a:srgbClr val="888888"/>
              </a:buClr>
              <a:buSzPts val="800"/>
              <a:buNone/>
              <a:defRPr sz="800">
                <a:solidFill>
                  <a:srgbClr val="888888"/>
                </a:solidFill>
              </a:defRPr>
            </a:lvl7pPr>
            <a:lvl8pPr lvl="7" rtl="0">
              <a:lnSpc>
                <a:spcPct val="100000"/>
              </a:lnSpc>
              <a:spcBef>
                <a:spcPts val="0"/>
              </a:spcBef>
              <a:spcAft>
                <a:spcPts val="0"/>
              </a:spcAft>
              <a:buClr>
                <a:srgbClr val="888888"/>
              </a:buClr>
              <a:buSzPts val="800"/>
              <a:buNone/>
              <a:defRPr sz="800">
                <a:solidFill>
                  <a:srgbClr val="888888"/>
                </a:solidFill>
              </a:defRPr>
            </a:lvl8pPr>
            <a:lvl9pPr lvl="8" rtl="0">
              <a:lnSpc>
                <a:spcPct val="100000"/>
              </a:lnSpc>
              <a:spcBef>
                <a:spcPts val="0"/>
              </a:spcBef>
              <a:spcAft>
                <a:spcPts val="0"/>
              </a:spcAft>
              <a:buClr>
                <a:srgbClr val="888888"/>
              </a:buClr>
              <a:buSzPts val="800"/>
              <a:buNone/>
              <a:defRPr sz="800">
                <a:solidFill>
                  <a:srgbClr val="888888"/>
                </a:solidFill>
              </a:defRPr>
            </a:lvl9pPr>
          </a:lstStyle>
          <a:p/>
        </p:txBody>
      </p:sp>
      <p:sp>
        <p:nvSpPr>
          <p:cNvPr id="42" name="Google Shape;42;p2"/>
          <p:cNvSpPr txBox="1"/>
          <p:nvPr>
            <p:ph idx="8" type="subTitle"/>
          </p:nvPr>
        </p:nvSpPr>
        <p:spPr>
          <a:xfrm>
            <a:off x="5494300" y="4159904"/>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rgbClr val="888888"/>
              </a:buClr>
              <a:buSzPts val="800"/>
              <a:buNone/>
              <a:defRPr sz="800">
                <a:solidFill>
                  <a:srgbClr val="888888"/>
                </a:solidFill>
              </a:defRPr>
            </a:lvl1pPr>
            <a:lvl2pPr lvl="1" rtl="0">
              <a:lnSpc>
                <a:spcPct val="100000"/>
              </a:lnSpc>
              <a:spcBef>
                <a:spcPts val="0"/>
              </a:spcBef>
              <a:spcAft>
                <a:spcPts val="0"/>
              </a:spcAft>
              <a:buClr>
                <a:srgbClr val="888888"/>
              </a:buClr>
              <a:buSzPts val="800"/>
              <a:buNone/>
              <a:defRPr sz="800">
                <a:solidFill>
                  <a:srgbClr val="888888"/>
                </a:solidFill>
              </a:defRPr>
            </a:lvl2pPr>
            <a:lvl3pPr lvl="2" rtl="0">
              <a:lnSpc>
                <a:spcPct val="100000"/>
              </a:lnSpc>
              <a:spcBef>
                <a:spcPts val="0"/>
              </a:spcBef>
              <a:spcAft>
                <a:spcPts val="0"/>
              </a:spcAft>
              <a:buClr>
                <a:srgbClr val="888888"/>
              </a:buClr>
              <a:buSzPts val="800"/>
              <a:buNone/>
              <a:defRPr sz="800">
                <a:solidFill>
                  <a:srgbClr val="888888"/>
                </a:solidFill>
              </a:defRPr>
            </a:lvl3pPr>
            <a:lvl4pPr lvl="3" rtl="0">
              <a:lnSpc>
                <a:spcPct val="100000"/>
              </a:lnSpc>
              <a:spcBef>
                <a:spcPts val="0"/>
              </a:spcBef>
              <a:spcAft>
                <a:spcPts val="0"/>
              </a:spcAft>
              <a:buClr>
                <a:srgbClr val="888888"/>
              </a:buClr>
              <a:buSzPts val="800"/>
              <a:buNone/>
              <a:defRPr sz="800">
                <a:solidFill>
                  <a:srgbClr val="888888"/>
                </a:solidFill>
              </a:defRPr>
            </a:lvl4pPr>
            <a:lvl5pPr lvl="4" rtl="0">
              <a:lnSpc>
                <a:spcPct val="100000"/>
              </a:lnSpc>
              <a:spcBef>
                <a:spcPts val="0"/>
              </a:spcBef>
              <a:spcAft>
                <a:spcPts val="0"/>
              </a:spcAft>
              <a:buClr>
                <a:srgbClr val="888888"/>
              </a:buClr>
              <a:buSzPts val="800"/>
              <a:buNone/>
              <a:defRPr sz="800">
                <a:solidFill>
                  <a:srgbClr val="888888"/>
                </a:solidFill>
              </a:defRPr>
            </a:lvl5pPr>
            <a:lvl6pPr lvl="5" rtl="0">
              <a:lnSpc>
                <a:spcPct val="100000"/>
              </a:lnSpc>
              <a:spcBef>
                <a:spcPts val="0"/>
              </a:spcBef>
              <a:spcAft>
                <a:spcPts val="0"/>
              </a:spcAft>
              <a:buClr>
                <a:srgbClr val="888888"/>
              </a:buClr>
              <a:buSzPts val="800"/>
              <a:buNone/>
              <a:defRPr sz="800">
                <a:solidFill>
                  <a:srgbClr val="888888"/>
                </a:solidFill>
              </a:defRPr>
            </a:lvl6pPr>
            <a:lvl7pPr lvl="6" rtl="0">
              <a:lnSpc>
                <a:spcPct val="100000"/>
              </a:lnSpc>
              <a:spcBef>
                <a:spcPts val="0"/>
              </a:spcBef>
              <a:spcAft>
                <a:spcPts val="0"/>
              </a:spcAft>
              <a:buClr>
                <a:srgbClr val="888888"/>
              </a:buClr>
              <a:buSzPts val="800"/>
              <a:buNone/>
              <a:defRPr sz="800">
                <a:solidFill>
                  <a:srgbClr val="888888"/>
                </a:solidFill>
              </a:defRPr>
            </a:lvl7pPr>
            <a:lvl8pPr lvl="7" rtl="0">
              <a:lnSpc>
                <a:spcPct val="100000"/>
              </a:lnSpc>
              <a:spcBef>
                <a:spcPts val="0"/>
              </a:spcBef>
              <a:spcAft>
                <a:spcPts val="0"/>
              </a:spcAft>
              <a:buClr>
                <a:srgbClr val="888888"/>
              </a:buClr>
              <a:buSzPts val="800"/>
              <a:buNone/>
              <a:defRPr sz="800">
                <a:solidFill>
                  <a:srgbClr val="888888"/>
                </a:solidFill>
              </a:defRPr>
            </a:lvl8pPr>
            <a:lvl9pPr lvl="8" rtl="0">
              <a:lnSpc>
                <a:spcPct val="100000"/>
              </a:lnSpc>
              <a:spcBef>
                <a:spcPts val="0"/>
              </a:spcBef>
              <a:spcAft>
                <a:spcPts val="0"/>
              </a:spcAft>
              <a:buClr>
                <a:srgbClr val="888888"/>
              </a:buClr>
              <a:buSzPts val="800"/>
              <a:buNone/>
              <a:defRPr sz="800">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blue">
  <p:cSld name="TITLE_AND_BODY_2">
    <p:bg>
      <p:bgPr>
        <a:solidFill>
          <a:schemeClr val="accent3"/>
        </a:solidFill>
      </p:bgPr>
    </p:bg>
    <p:spTree>
      <p:nvGrpSpPr>
        <p:cNvPr id="225" name="Shape 225"/>
        <p:cNvGrpSpPr/>
        <p:nvPr/>
      </p:nvGrpSpPr>
      <p:grpSpPr>
        <a:xfrm>
          <a:off x="0" y="0"/>
          <a:ext cx="0" cy="0"/>
          <a:chOff x="0" y="0"/>
          <a:chExt cx="0" cy="0"/>
        </a:xfrm>
      </p:grpSpPr>
      <p:sp>
        <p:nvSpPr>
          <p:cNvPr id="226" name="Google Shape;226;p11"/>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7" name="Google Shape;227;p11"/>
          <p:cNvSpPr txBox="1"/>
          <p:nvPr>
            <p:ph idx="1" type="body"/>
          </p:nvPr>
        </p:nvSpPr>
        <p:spPr>
          <a:xfrm>
            <a:off x="311700" y="897317"/>
            <a:ext cx="8520600" cy="3416400"/>
          </a:xfrm>
          <a:prstGeom prst="rect">
            <a:avLst/>
          </a:prstGeom>
        </p:spPr>
        <p:txBody>
          <a:bodyPr anchorCtr="0" anchor="t" bIns="0" lIns="0" spcFirstLastPara="1" rIns="0" wrap="square" tIns="0">
            <a:spAutoFit/>
          </a:bodyPr>
          <a:lstStyle>
            <a:lvl1pPr indent="-317500" lvl="0" marL="457200" rtl="0">
              <a:spcBef>
                <a:spcPts val="0"/>
              </a:spcBef>
              <a:spcAft>
                <a:spcPts val="0"/>
              </a:spcAft>
              <a:buClr>
                <a:schemeClr val="accent6"/>
              </a:buClr>
              <a:buSzPts val="1400"/>
              <a:buChar char="–"/>
              <a:defRPr sz="1400">
                <a:solidFill>
                  <a:schemeClr val="accent6"/>
                </a:solidFill>
              </a:defRPr>
            </a:lvl1pPr>
            <a:lvl2pPr indent="-317500" lvl="1" marL="914400" rtl="0">
              <a:spcBef>
                <a:spcPts val="0"/>
              </a:spcBef>
              <a:spcAft>
                <a:spcPts val="0"/>
              </a:spcAft>
              <a:buClr>
                <a:schemeClr val="accent6"/>
              </a:buClr>
              <a:buSzPts val="1400"/>
              <a:buChar char="–"/>
              <a:defRPr sz="1400">
                <a:solidFill>
                  <a:schemeClr val="accent6"/>
                </a:solidFill>
              </a:defRPr>
            </a:lvl2pPr>
            <a:lvl3pPr indent="-317500" lvl="2" marL="1371600" rtl="0">
              <a:spcBef>
                <a:spcPts val="0"/>
              </a:spcBef>
              <a:spcAft>
                <a:spcPts val="0"/>
              </a:spcAft>
              <a:buClr>
                <a:schemeClr val="accent6"/>
              </a:buClr>
              <a:buSzPts val="1400"/>
              <a:buChar char="–"/>
              <a:defRPr sz="1400">
                <a:solidFill>
                  <a:schemeClr val="accent6"/>
                </a:solidFill>
              </a:defRPr>
            </a:lvl3pPr>
            <a:lvl4pPr indent="-317500" lvl="3" marL="1828800" rtl="0">
              <a:spcBef>
                <a:spcPts val="0"/>
              </a:spcBef>
              <a:spcAft>
                <a:spcPts val="0"/>
              </a:spcAft>
              <a:buClr>
                <a:schemeClr val="accent6"/>
              </a:buClr>
              <a:buSzPts val="1400"/>
              <a:buChar char="–"/>
              <a:defRPr sz="1400">
                <a:solidFill>
                  <a:schemeClr val="accent6"/>
                </a:solidFill>
              </a:defRPr>
            </a:lvl4pPr>
            <a:lvl5pPr indent="-317500" lvl="4" marL="2286000" rtl="0">
              <a:spcBef>
                <a:spcPts val="0"/>
              </a:spcBef>
              <a:spcAft>
                <a:spcPts val="0"/>
              </a:spcAft>
              <a:buClr>
                <a:schemeClr val="accent6"/>
              </a:buClr>
              <a:buSzPts val="1400"/>
              <a:buChar char="–"/>
              <a:defRPr sz="1400">
                <a:solidFill>
                  <a:schemeClr val="accent6"/>
                </a:solidFill>
              </a:defRPr>
            </a:lvl5pPr>
            <a:lvl6pPr indent="-317500" lvl="5" marL="2743200" rtl="0">
              <a:spcBef>
                <a:spcPts val="0"/>
              </a:spcBef>
              <a:spcAft>
                <a:spcPts val="0"/>
              </a:spcAft>
              <a:buClr>
                <a:schemeClr val="accent6"/>
              </a:buClr>
              <a:buSzPts val="1400"/>
              <a:buChar char="–"/>
              <a:defRPr sz="1400">
                <a:solidFill>
                  <a:schemeClr val="accent6"/>
                </a:solidFill>
              </a:defRPr>
            </a:lvl6pPr>
            <a:lvl7pPr indent="-317500" lvl="6" marL="3200400" rtl="0">
              <a:spcBef>
                <a:spcPts val="0"/>
              </a:spcBef>
              <a:spcAft>
                <a:spcPts val="0"/>
              </a:spcAft>
              <a:buClr>
                <a:schemeClr val="accent6"/>
              </a:buClr>
              <a:buSzPts val="1400"/>
              <a:buChar char="–"/>
              <a:defRPr sz="1400">
                <a:solidFill>
                  <a:schemeClr val="accent6"/>
                </a:solidFill>
              </a:defRPr>
            </a:lvl7pPr>
            <a:lvl8pPr indent="-317500" lvl="7" marL="3657600" rtl="0">
              <a:spcBef>
                <a:spcPts val="0"/>
              </a:spcBef>
              <a:spcAft>
                <a:spcPts val="0"/>
              </a:spcAft>
              <a:buClr>
                <a:schemeClr val="accent6"/>
              </a:buClr>
              <a:buSzPts val="1400"/>
              <a:buChar char="–"/>
              <a:defRPr sz="1400">
                <a:solidFill>
                  <a:schemeClr val="accent6"/>
                </a:solidFill>
              </a:defRPr>
            </a:lvl8pPr>
            <a:lvl9pPr indent="-317500" lvl="8" marL="4114800" rtl="0">
              <a:spcBef>
                <a:spcPts val="0"/>
              </a:spcBef>
              <a:spcAft>
                <a:spcPts val="0"/>
              </a:spcAft>
              <a:buClr>
                <a:schemeClr val="accent6"/>
              </a:buClr>
              <a:buSzPts val="1400"/>
              <a:buChar char="–"/>
              <a:defRPr sz="1400">
                <a:solidFill>
                  <a:schemeClr val="accent6"/>
                </a:solidFill>
              </a:defRPr>
            </a:lvl9pPr>
          </a:lstStyle>
          <a:p/>
        </p:txBody>
      </p:sp>
      <p:sp>
        <p:nvSpPr>
          <p:cNvPr id="228" name="Google Shape;2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29" name="Google Shape;229;p11"/>
          <p:cNvGrpSpPr/>
          <p:nvPr/>
        </p:nvGrpSpPr>
        <p:grpSpPr>
          <a:xfrm>
            <a:off x="8393369" y="193851"/>
            <a:ext cx="515859" cy="512209"/>
            <a:chOff x="1154925" y="238125"/>
            <a:chExt cx="5258500" cy="5215975"/>
          </a:xfrm>
        </p:grpSpPr>
        <p:sp>
          <p:nvSpPr>
            <p:cNvPr id="230" name="Google Shape;230;p11"/>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wo columns white" type="twoColTx">
  <p:cSld name="TITLE_AND_TWO_COLUMNS">
    <p:spTree>
      <p:nvGrpSpPr>
        <p:cNvPr id="252" name="Shape 252"/>
        <p:cNvGrpSpPr/>
        <p:nvPr/>
      </p:nvGrpSpPr>
      <p:grpSpPr>
        <a:xfrm>
          <a:off x="0" y="0"/>
          <a:ext cx="0" cy="0"/>
          <a:chOff x="0" y="0"/>
          <a:chExt cx="0" cy="0"/>
        </a:xfrm>
      </p:grpSpPr>
      <p:sp>
        <p:nvSpPr>
          <p:cNvPr id="253" name="Google Shape;2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12"/>
          <p:cNvSpPr txBox="1"/>
          <p:nvPr>
            <p:ph idx="1" type="body"/>
          </p:nvPr>
        </p:nvSpPr>
        <p:spPr>
          <a:xfrm>
            <a:off x="311700" y="897325"/>
            <a:ext cx="3630000" cy="3416400"/>
          </a:xfrm>
          <a:prstGeom prst="rect">
            <a:avLst/>
          </a:prstGeom>
        </p:spPr>
        <p:txBody>
          <a:bodyPr anchorCtr="0" anchor="t" bIns="0" lIns="0" spcFirstLastPara="1" rIns="0" wrap="square" tIns="0">
            <a:spAutoFit/>
          </a:bodyPr>
          <a:lstStyle>
            <a:lvl1pPr indent="-330200" lvl="0" marL="457200" rtl="0">
              <a:spcBef>
                <a:spcPts val="0"/>
              </a:spcBef>
              <a:spcAft>
                <a:spcPts val="0"/>
              </a:spcAft>
              <a:buClr>
                <a:schemeClr val="lt2"/>
              </a:buClr>
              <a:buSzPts val="1600"/>
              <a:buChar char="–"/>
              <a:defRPr sz="1600">
                <a:solidFill>
                  <a:schemeClr val="lt2"/>
                </a:solidFill>
              </a:defRPr>
            </a:lvl1pPr>
            <a:lvl2pPr indent="-317500" lvl="1" marL="914400" rtl="0">
              <a:spcBef>
                <a:spcPts val="0"/>
              </a:spcBef>
              <a:spcAft>
                <a:spcPts val="0"/>
              </a:spcAft>
              <a:buClr>
                <a:schemeClr val="lt2"/>
              </a:buClr>
              <a:buSzPts val="1400"/>
              <a:buChar char="–"/>
              <a:defRPr sz="1400">
                <a:solidFill>
                  <a:schemeClr val="lt2"/>
                </a:solidFill>
              </a:defRPr>
            </a:lvl2pPr>
            <a:lvl3pPr indent="-317500" lvl="2" marL="1371600" rtl="0">
              <a:spcBef>
                <a:spcPts val="0"/>
              </a:spcBef>
              <a:spcAft>
                <a:spcPts val="0"/>
              </a:spcAft>
              <a:buClr>
                <a:schemeClr val="lt2"/>
              </a:buClr>
              <a:buSzPts val="1400"/>
              <a:buChar char="–"/>
              <a:defRPr sz="1400">
                <a:solidFill>
                  <a:schemeClr val="lt2"/>
                </a:solidFill>
              </a:defRPr>
            </a:lvl3pPr>
            <a:lvl4pPr indent="-317500" lvl="3" marL="1828800" rtl="0">
              <a:spcBef>
                <a:spcPts val="0"/>
              </a:spcBef>
              <a:spcAft>
                <a:spcPts val="0"/>
              </a:spcAft>
              <a:buClr>
                <a:schemeClr val="lt2"/>
              </a:buClr>
              <a:buSzPts val="1400"/>
              <a:buChar char="–"/>
              <a:defRPr sz="1400">
                <a:solidFill>
                  <a:schemeClr val="lt2"/>
                </a:solidFill>
              </a:defRPr>
            </a:lvl4pPr>
            <a:lvl5pPr indent="-317500" lvl="4" marL="2286000" rtl="0">
              <a:spcBef>
                <a:spcPts val="0"/>
              </a:spcBef>
              <a:spcAft>
                <a:spcPts val="0"/>
              </a:spcAft>
              <a:buClr>
                <a:schemeClr val="lt2"/>
              </a:buClr>
              <a:buSzPts val="1400"/>
              <a:buChar char="–"/>
              <a:defRPr sz="1400">
                <a:solidFill>
                  <a:schemeClr val="lt2"/>
                </a:solidFill>
              </a:defRPr>
            </a:lvl5pPr>
            <a:lvl6pPr indent="-317500" lvl="5" marL="2743200" rtl="0">
              <a:spcBef>
                <a:spcPts val="0"/>
              </a:spcBef>
              <a:spcAft>
                <a:spcPts val="0"/>
              </a:spcAft>
              <a:buClr>
                <a:schemeClr val="lt2"/>
              </a:buClr>
              <a:buSzPts val="1400"/>
              <a:buChar char="–"/>
              <a:defRPr sz="1400">
                <a:solidFill>
                  <a:schemeClr val="lt2"/>
                </a:solidFill>
              </a:defRPr>
            </a:lvl6pPr>
            <a:lvl7pPr indent="-317500" lvl="6" marL="3200400" rtl="0">
              <a:spcBef>
                <a:spcPts val="0"/>
              </a:spcBef>
              <a:spcAft>
                <a:spcPts val="0"/>
              </a:spcAft>
              <a:buClr>
                <a:schemeClr val="lt2"/>
              </a:buClr>
              <a:buSzPts val="1400"/>
              <a:buChar char="–"/>
              <a:defRPr sz="1400">
                <a:solidFill>
                  <a:schemeClr val="lt2"/>
                </a:solidFill>
              </a:defRPr>
            </a:lvl7pPr>
            <a:lvl8pPr indent="-317500" lvl="7" marL="3657600" rtl="0">
              <a:spcBef>
                <a:spcPts val="0"/>
              </a:spcBef>
              <a:spcAft>
                <a:spcPts val="0"/>
              </a:spcAft>
              <a:buClr>
                <a:schemeClr val="lt2"/>
              </a:buClr>
              <a:buSzPts val="1400"/>
              <a:buChar char="–"/>
              <a:defRPr sz="1400">
                <a:solidFill>
                  <a:schemeClr val="lt2"/>
                </a:solidFill>
              </a:defRPr>
            </a:lvl8pPr>
            <a:lvl9pPr indent="-317500" lvl="8" marL="4114800" rtl="0">
              <a:spcBef>
                <a:spcPts val="0"/>
              </a:spcBef>
              <a:spcAft>
                <a:spcPts val="0"/>
              </a:spcAft>
              <a:buClr>
                <a:schemeClr val="lt2"/>
              </a:buClr>
              <a:buSzPts val="1400"/>
              <a:buChar char="–"/>
              <a:defRPr sz="1400">
                <a:solidFill>
                  <a:schemeClr val="lt2"/>
                </a:solidFill>
              </a:defRPr>
            </a:lvl9pPr>
          </a:lstStyle>
          <a:p/>
        </p:txBody>
      </p:sp>
      <p:sp>
        <p:nvSpPr>
          <p:cNvPr id="255" name="Google Shape;255;p12"/>
          <p:cNvSpPr txBox="1"/>
          <p:nvPr>
            <p:ph idx="2" type="body"/>
          </p:nvPr>
        </p:nvSpPr>
        <p:spPr>
          <a:xfrm>
            <a:off x="4352525" y="897325"/>
            <a:ext cx="3630000" cy="3416400"/>
          </a:xfrm>
          <a:prstGeom prst="rect">
            <a:avLst/>
          </a:prstGeom>
        </p:spPr>
        <p:txBody>
          <a:bodyPr anchorCtr="0" anchor="t" bIns="0" lIns="0" spcFirstLastPara="1" rIns="0" wrap="square" tIns="0">
            <a:spAutoFit/>
          </a:bodyPr>
          <a:lstStyle>
            <a:lvl1pPr indent="-330200" lvl="0" marL="457200" rtl="0">
              <a:spcBef>
                <a:spcPts val="0"/>
              </a:spcBef>
              <a:spcAft>
                <a:spcPts val="0"/>
              </a:spcAft>
              <a:buClr>
                <a:schemeClr val="lt2"/>
              </a:buClr>
              <a:buSzPts val="1600"/>
              <a:buChar char="–"/>
              <a:defRPr sz="1600">
                <a:solidFill>
                  <a:schemeClr val="lt2"/>
                </a:solidFill>
              </a:defRPr>
            </a:lvl1pPr>
            <a:lvl2pPr indent="-317500" lvl="1" marL="914400" rtl="0">
              <a:spcBef>
                <a:spcPts val="0"/>
              </a:spcBef>
              <a:spcAft>
                <a:spcPts val="0"/>
              </a:spcAft>
              <a:buClr>
                <a:schemeClr val="lt2"/>
              </a:buClr>
              <a:buSzPts val="1400"/>
              <a:buChar char="–"/>
              <a:defRPr sz="1400">
                <a:solidFill>
                  <a:schemeClr val="lt2"/>
                </a:solidFill>
              </a:defRPr>
            </a:lvl2pPr>
            <a:lvl3pPr indent="-317500" lvl="2" marL="1371600" rtl="0">
              <a:spcBef>
                <a:spcPts val="0"/>
              </a:spcBef>
              <a:spcAft>
                <a:spcPts val="0"/>
              </a:spcAft>
              <a:buClr>
                <a:schemeClr val="lt2"/>
              </a:buClr>
              <a:buSzPts val="1400"/>
              <a:buChar char="–"/>
              <a:defRPr sz="1400">
                <a:solidFill>
                  <a:schemeClr val="lt2"/>
                </a:solidFill>
              </a:defRPr>
            </a:lvl3pPr>
            <a:lvl4pPr indent="-317500" lvl="3" marL="1828800" rtl="0">
              <a:spcBef>
                <a:spcPts val="0"/>
              </a:spcBef>
              <a:spcAft>
                <a:spcPts val="0"/>
              </a:spcAft>
              <a:buClr>
                <a:schemeClr val="lt2"/>
              </a:buClr>
              <a:buSzPts val="1400"/>
              <a:buChar char="–"/>
              <a:defRPr sz="1400">
                <a:solidFill>
                  <a:schemeClr val="lt2"/>
                </a:solidFill>
              </a:defRPr>
            </a:lvl4pPr>
            <a:lvl5pPr indent="-317500" lvl="4" marL="2286000" rtl="0">
              <a:spcBef>
                <a:spcPts val="0"/>
              </a:spcBef>
              <a:spcAft>
                <a:spcPts val="0"/>
              </a:spcAft>
              <a:buClr>
                <a:schemeClr val="lt2"/>
              </a:buClr>
              <a:buSzPts val="1400"/>
              <a:buChar char="–"/>
              <a:defRPr sz="1400">
                <a:solidFill>
                  <a:schemeClr val="lt2"/>
                </a:solidFill>
              </a:defRPr>
            </a:lvl5pPr>
            <a:lvl6pPr indent="-317500" lvl="5" marL="2743200" rtl="0">
              <a:spcBef>
                <a:spcPts val="0"/>
              </a:spcBef>
              <a:spcAft>
                <a:spcPts val="0"/>
              </a:spcAft>
              <a:buClr>
                <a:schemeClr val="lt2"/>
              </a:buClr>
              <a:buSzPts val="1400"/>
              <a:buChar char="–"/>
              <a:defRPr sz="1400">
                <a:solidFill>
                  <a:schemeClr val="lt2"/>
                </a:solidFill>
              </a:defRPr>
            </a:lvl6pPr>
            <a:lvl7pPr indent="-317500" lvl="6" marL="3200400" rtl="0">
              <a:spcBef>
                <a:spcPts val="0"/>
              </a:spcBef>
              <a:spcAft>
                <a:spcPts val="0"/>
              </a:spcAft>
              <a:buClr>
                <a:schemeClr val="lt2"/>
              </a:buClr>
              <a:buSzPts val="1400"/>
              <a:buChar char="–"/>
              <a:defRPr sz="1400">
                <a:solidFill>
                  <a:schemeClr val="lt2"/>
                </a:solidFill>
              </a:defRPr>
            </a:lvl7pPr>
            <a:lvl8pPr indent="-317500" lvl="7" marL="3657600" rtl="0">
              <a:spcBef>
                <a:spcPts val="0"/>
              </a:spcBef>
              <a:spcAft>
                <a:spcPts val="0"/>
              </a:spcAft>
              <a:buClr>
                <a:schemeClr val="lt2"/>
              </a:buClr>
              <a:buSzPts val="1400"/>
              <a:buChar char="–"/>
              <a:defRPr sz="1400">
                <a:solidFill>
                  <a:schemeClr val="lt2"/>
                </a:solidFill>
              </a:defRPr>
            </a:lvl8pPr>
            <a:lvl9pPr indent="-317500" lvl="8" marL="4114800" rtl="0">
              <a:spcBef>
                <a:spcPts val="0"/>
              </a:spcBef>
              <a:spcAft>
                <a:spcPts val="0"/>
              </a:spcAft>
              <a:buClr>
                <a:schemeClr val="lt2"/>
              </a:buClr>
              <a:buSzPts val="1400"/>
              <a:buChar char="–"/>
              <a:defRPr sz="1400">
                <a:solidFill>
                  <a:schemeClr val="lt2"/>
                </a:solidFill>
              </a:defRPr>
            </a:lvl9pPr>
          </a:lstStyle>
          <a:p/>
        </p:txBody>
      </p:sp>
      <p:sp>
        <p:nvSpPr>
          <p:cNvPr id="256" name="Google Shape;256;p12"/>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wo columns blue">
  <p:cSld name="TITLE_AND_BODY_1_2">
    <p:bg>
      <p:bgPr>
        <a:solidFill>
          <a:schemeClr val="accent3"/>
        </a:solidFill>
      </p:bgPr>
    </p:bg>
    <p:spTree>
      <p:nvGrpSpPr>
        <p:cNvPr id="257" name="Shape 257"/>
        <p:cNvGrpSpPr/>
        <p:nvPr/>
      </p:nvGrpSpPr>
      <p:grpSpPr>
        <a:xfrm>
          <a:off x="0" y="0"/>
          <a:ext cx="0" cy="0"/>
          <a:chOff x="0" y="0"/>
          <a:chExt cx="0" cy="0"/>
        </a:xfrm>
      </p:grpSpPr>
      <p:sp>
        <p:nvSpPr>
          <p:cNvPr id="258" name="Google Shape;258;p13"/>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9" name="Google Shape;2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60" name="Google Shape;260;p13"/>
          <p:cNvGrpSpPr/>
          <p:nvPr/>
        </p:nvGrpSpPr>
        <p:grpSpPr>
          <a:xfrm>
            <a:off x="8393369" y="193851"/>
            <a:ext cx="515859" cy="512209"/>
            <a:chOff x="1154925" y="238125"/>
            <a:chExt cx="5258500" cy="5215975"/>
          </a:xfrm>
        </p:grpSpPr>
        <p:sp>
          <p:nvSpPr>
            <p:cNvPr id="261" name="Google Shape;261;p13"/>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3"/>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3"/>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3"/>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13"/>
          <p:cNvSpPr txBox="1"/>
          <p:nvPr>
            <p:ph idx="1" type="body"/>
          </p:nvPr>
        </p:nvSpPr>
        <p:spPr>
          <a:xfrm>
            <a:off x="311700" y="897325"/>
            <a:ext cx="3630000" cy="3416400"/>
          </a:xfrm>
          <a:prstGeom prst="rect">
            <a:avLst/>
          </a:prstGeom>
        </p:spPr>
        <p:txBody>
          <a:bodyPr anchorCtr="0" anchor="t" bIns="0" lIns="0" spcFirstLastPara="1" rIns="0" wrap="square" tIns="0">
            <a:spAutoFit/>
          </a:bodyPr>
          <a:lstStyle>
            <a:lvl1pPr indent="-330200" lvl="0" marL="457200" rtl="0">
              <a:spcBef>
                <a:spcPts val="0"/>
              </a:spcBef>
              <a:spcAft>
                <a:spcPts val="0"/>
              </a:spcAft>
              <a:buClr>
                <a:schemeClr val="accent6"/>
              </a:buClr>
              <a:buSzPts val="1600"/>
              <a:buChar char="–"/>
              <a:defRPr sz="1600">
                <a:solidFill>
                  <a:schemeClr val="accent6"/>
                </a:solidFill>
              </a:defRPr>
            </a:lvl1pPr>
            <a:lvl2pPr indent="-317500" lvl="1" marL="914400" rtl="0">
              <a:spcBef>
                <a:spcPts val="0"/>
              </a:spcBef>
              <a:spcAft>
                <a:spcPts val="0"/>
              </a:spcAft>
              <a:buClr>
                <a:schemeClr val="accent6"/>
              </a:buClr>
              <a:buSzPts val="1400"/>
              <a:buChar char="–"/>
              <a:defRPr sz="1400">
                <a:solidFill>
                  <a:schemeClr val="accent6"/>
                </a:solidFill>
              </a:defRPr>
            </a:lvl2pPr>
            <a:lvl3pPr indent="-317500" lvl="2" marL="1371600" rtl="0">
              <a:spcBef>
                <a:spcPts val="0"/>
              </a:spcBef>
              <a:spcAft>
                <a:spcPts val="0"/>
              </a:spcAft>
              <a:buClr>
                <a:schemeClr val="accent6"/>
              </a:buClr>
              <a:buSzPts val="1400"/>
              <a:buChar char="–"/>
              <a:defRPr sz="1400">
                <a:solidFill>
                  <a:schemeClr val="accent6"/>
                </a:solidFill>
              </a:defRPr>
            </a:lvl3pPr>
            <a:lvl4pPr indent="-317500" lvl="3" marL="1828800" rtl="0">
              <a:spcBef>
                <a:spcPts val="0"/>
              </a:spcBef>
              <a:spcAft>
                <a:spcPts val="0"/>
              </a:spcAft>
              <a:buClr>
                <a:schemeClr val="accent6"/>
              </a:buClr>
              <a:buSzPts val="1400"/>
              <a:buChar char="–"/>
              <a:defRPr sz="1400">
                <a:solidFill>
                  <a:schemeClr val="accent6"/>
                </a:solidFill>
              </a:defRPr>
            </a:lvl4pPr>
            <a:lvl5pPr indent="-317500" lvl="4" marL="2286000" rtl="0">
              <a:spcBef>
                <a:spcPts val="0"/>
              </a:spcBef>
              <a:spcAft>
                <a:spcPts val="0"/>
              </a:spcAft>
              <a:buClr>
                <a:schemeClr val="accent6"/>
              </a:buClr>
              <a:buSzPts val="1400"/>
              <a:buChar char="–"/>
              <a:defRPr sz="1400">
                <a:solidFill>
                  <a:schemeClr val="accent6"/>
                </a:solidFill>
              </a:defRPr>
            </a:lvl5pPr>
            <a:lvl6pPr indent="-317500" lvl="5" marL="2743200" rtl="0">
              <a:spcBef>
                <a:spcPts val="0"/>
              </a:spcBef>
              <a:spcAft>
                <a:spcPts val="0"/>
              </a:spcAft>
              <a:buClr>
                <a:schemeClr val="accent6"/>
              </a:buClr>
              <a:buSzPts val="1400"/>
              <a:buChar char="–"/>
              <a:defRPr sz="1400">
                <a:solidFill>
                  <a:schemeClr val="accent6"/>
                </a:solidFill>
              </a:defRPr>
            </a:lvl6pPr>
            <a:lvl7pPr indent="-317500" lvl="6" marL="3200400" rtl="0">
              <a:spcBef>
                <a:spcPts val="0"/>
              </a:spcBef>
              <a:spcAft>
                <a:spcPts val="0"/>
              </a:spcAft>
              <a:buClr>
                <a:schemeClr val="accent6"/>
              </a:buClr>
              <a:buSzPts val="1400"/>
              <a:buChar char="–"/>
              <a:defRPr sz="1400">
                <a:solidFill>
                  <a:schemeClr val="accent6"/>
                </a:solidFill>
              </a:defRPr>
            </a:lvl7pPr>
            <a:lvl8pPr indent="-317500" lvl="7" marL="3657600" rtl="0">
              <a:spcBef>
                <a:spcPts val="0"/>
              </a:spcBef>
              <a:spcAft>
                <a:spcPts val="0"/>
              </a:spcAft>
              <a:buClr>
                <a:schemeClr val="accent6"/>
              </a:buClr>
              <a:buSzPts val="1400"/>
              <a:buChar char="–"/>
              <a:defRPr sz="1400">
                <a:solidFill>
                  <a:schemeClr val="accent6"/>
                </a:solidFill>
              </a:defRPr>
            </a:lvl8pPr>
            <a:lvl9pPr indent="-317500" lvl="8" marL="4114800" rtl="0">
              <a:spcBef>
                <a:spcPts val="0"/>
              </a:spcBef>
              <a:spcAft>
                <a:spcPts val="0"/>
              </a:spcAft>
              <a:buClr>
                <a:schemeClr val="accent6"/>
              </a:buClr>
              <a:buSzPts val="1400"/>
              <a:buChar char="–"/>
              <a:defRPr sz="1400">
                <a:solidFill>
                  <a:schemeClr val="accent6"/>
                </a:solidFill>
              </a:defRPr>
            </a:lvl9pPr>
          </a:lstStyle>
          <a:p/>
        </p:txBody>
      </p:sp>
      <p:sp>
        <p:nvSpPr>
          <p:cNvPr id="284" name="Google Shape;284;p13"/>
          <p:cNvSpPr txBox="1"/>
          <p:nvPr>
            <p:ph idx="2" type="body"/>
          </p:nvPr>
        </p:nvSpPr>
        <p:spPr>
          <a:xfrm>
            <a:off x="4352525" y="897325"/>
            <a:ext cx="3630000" cy="3416400"/>
          </a:xfrm>
          <a:prstGeom prst="rect">
            <a:avLst/>
          </a:prstGeom>
        </p:spPr>
        <p:txBody>
          <a:bodyPr anchorCtr="0" anchor="t" bIns="0" lIns="0" spcFirstLastPara="1" rIns="0" wrap="square" tIns="0">
            <a:spAutoFit/>
          </a:bodyPr>
          <a:lstStyle>
            <a:lvl1pPr indent="-330200" lvl="0" marL="457200" rtl="0">
              <a:spcBef>
                <a:spcPts val="0"/>
              </a:spcBef>
              <a:spcAft>
                <a:spcPts val="0"/>
              </a:spcAft>
              <a:buClr>
                <a:schemeClr val="accent6"/>
              </a:buClr>
              <a:buSzPts val="1600"/>
              <a:buChar char="–"/>
              <a:defRPr sz="1600">
                <a:solidFill>
                  <a:schemeClr val="accent6"/>
                </a:solidFill>
              </a:defRPr>
            </a:lvl1pPr>
            <a:lvl2pPr indent="-317500" lvl="1" marL="914400" rtl="0">
              <a:spcBef>
                <a:spcPts val="0"/>
              </a:spcBef>
              <a:spcAft>
                <a:spcPts val="0"/>
              </a:spcAft>
              <a:buClr>
                <a:schemeClr val="accent6"/>
              </a:buClr>
              <a:buSzPts val="1400"/>
              <a:buChar char="–"/>
              <a:defRPr sz="1400">
                <a:solidFill>
                  <a:schemeClr val="accent6"/>
                </a:solidFill>
              </a:defRPr>
            </a:lvl2pPr>
            <a:lvl3pPr indent="-317500" lvl="2" marL="1371600" rtl="0">
              <a:spcBef>
                <a:spcPts val="0"/>
              </a:spcBef>
              <a:spcAft>
                <a:spcPts val="0"/>
              </a:spcAft>
              <a:buClr>
                <a:schemeClr val="accent6"/>
              </a:buClr>
              <a:buSzPts val="1400"/>
              <a:buChar char="–"/>
              <a:defRPr sz="1400">
                <a:solidFill>
                  <a:schemeClr val="accent6"/>
                </a:solidFill>
              </a:defRPr>
            </a:lvl3pPr>
            <a:lvl4pPr indent="-317500" lvl="3" marL="1828800" rtl="0">
              <a:spcBef>
                <a:spcPts val="0"/>
              </a:spcBef>
              <a:spcAft>
                <a:spcPts val="0"/>
              </a:spcAft>
              <a:buClr>
                <a:schemeClr val="accent6"/>
              </a:buClr>
              <a:buSzPts val="1400"/>
              <a:buChar char="–"/>
              <a:defRPr sz="1400">
                <a:solidFill>
                  <a:schemeClr val="accent6"/>
                </a:solidFill>
              </a:defRPr>
            </a:lvl4pPr>
            <a:lvl5pPr indent="-317500" lvl="4" marL="2286000" rtl="0">
              <a:spcBef>
                <a:spcPts val="0"/>
              </a:spcBef>
              <a:spcAft>
                <a:spcPts val="0"/>
              </a:spcAft>
              <a:buClr>
                <a:schemeClr val="accent6"/>
              </a:buClr>
              <a:buSzPts val="1400"/>
              <a:buChar char="–"/>
              <a:defRPr sz="1400">
                <a:solidFill>
                  <a:schemeClr val="accent6"/>
                </a:solidFill>
              </a:defRPr>
            </a:lvl5pPr>
            <a:lvl6pPr indent="-317500" lvl="5" marL="2743200" rtl="0">
              <a:spcBef>
                <a:spcPts val="0"/>
              </a:spcBef>
              <a:spcAft>
                <a:spcPts val="0"/>
              </a:spcAft>
              <a:buClr>
                <a:schemeClr val="accent6"/>
              </a:buClr>
              <a:buSzPts val="1400"/>
              <a:buChar char="–"/>
              <a:defRPr sz="1400">
                <a:solidFill>
                  <a:schemeClr val="accent6"/>
                </a:solidFill>
              </a:defRPr>
            </a:lvl6pPr>
            <a:lvl7pPr indent="-317500" lvl="6" marL="3200400" rtl="0">
              <a:spcBef>
                <a:spcPts val="0"/>
              </a:spcBef>
              <a:spcAft>
                <a:spcPts val="0"/>
              </a:spcAft>
              <a:buClr>
                <a:schemeClr val="accent6"/>
              </a:buClr>
              <a:buSzPts val="1400"/>
              <a:buChar char="–"/>
              <a:defRPr sz="1400">
                <a:solidFill>
                  <a:schemeClr val="accent6"/>
                </a:solidFill>
              </a:defRPr>
            </a:lvl7pPr>
            <a:lvl8pPr indent="-317500" lvl="7" marL="3657600" rtl="0">
              <a:spcBef>
                <a:spcPts val="0"/>
              </a:spcBef>
              <a:spcAft>
                <a:spcPts val="0"/>
              </a:spcAft>
              <a:buClr>
                <a:schemeClr val="accent6"/>
              </a:buClr>
              <a:buSzPts val="1400"/>
              <a:buChar char="–"/>
              <a:defRPr sz="1400">
                <a:solidFill>
                  <a:schemeClr val="accent6"/>
                </a:solidFill>
              </a:defRPr>
            </a:lvl8pPr>
            <a:lvl9pPr indent="-317500" lvl="8" marL="4114800" rtl="0">
              <a:spcBef>
                <a:spcPts val="0"/>
              </a:spcBef>
              <a:spcAft>
                <a:spcPts val="0"/>
              </a:spcAft>
              <a:buClr>
                <a:schemeClr val="accent6"/>
              </a:buClr>
              <a:buSzPts val="1400"/>
              <a:buChar char="–"/>
              <a:defRPr sz="1400">
                <a:solidFill>
                  <a:schemeClr val="accent6"/>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hite" type="titleOnly">
  <p:cSld name="TITLE_ONLY">
    <p:spTree>
      <p:nvGrpSpPr>
        <p:cNvPr id="285" name="Shape 285"/>
        <p:cNvGrpSpPr/>
        <p:nvPr/>
      </p:nvGrpSpPr>
      <p:grpSpPr>
        <a:xfrm>
          <a:off x="0" y="0"/>
          <a:ext cx="0" cy="0"/>
          <a:chOff x="0" y="0"/>
          <a:chExt cx="0" cy="0"/>
        </a:xfrm>
      </p:grpSpPr>
      <p:sp>
        <p:nvSpPr>
          <p:cNvPr id="286" name="Google Shape;28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7" name="Google Shape;287;p14"/>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ue">
  <p:cSld name="TITLE_ONLY_1">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0" name="Google Shape;290;p15"/>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91" name="Google Shape;291;p15"/>
          <p:cNvGrpSpPr/>
          <p:nvPr/>
        </p:nvGrpSpPr>
        <p:grpSpPr>
          <a:xfrm>
            <a:off x="8393369" y="193851"/>
            <a:ext cx="515859" cy="512209"/>
            <a:chOff x="1154925" y="238125"/>
            <a:chExt cx="5258500" cy="5215975"/>
          </a:xfrm>
        </p:grpSpPr>
        <p:sp>
          <p:nvSpPr>
            <p:cNvPr id="292" name="Google Shape;292;p15"/>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blue">
  <p:cSld name="SECTION_TITLE_AND_DESCRIPTION">
    <p:spTree>
      <p:nvGrpSpPr>
        <p:cNvPr id="314" name="Shape 314"/>
        <p:cNvGrpSpPr/>
        <p:nvPr/>
      </p:nvGrpSpPr>
      <p:grpSpPr>
        <a:xfrm>
          <a:off x="0" y="0"/>
          <a:ext cx="0" cy="0"/>
          <a:chOff x="0" y="0"/>
          <a:chExt cx="0" cy="0"/>
        </a:xfrm>
      </p:grpSpPr>
      <p:sp>
        <p:nvSpPr>
          <p:cNvPr id="315" name="Google Shape;315;p16"/>
          <p:cNvSpPr/>
          <p:nvPr/>
        </p:nvSpPr>
        <p:spPr>
          <a:xfrm>
            <a:off x="-2025"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type="title"/>
          </p:nvPr>
        </p:nvSpPr>
        <p:spPr>
          <a:xfrm>
            <a:off x="316875" y="1150950"/>
            <a:ext cx="3639600" cy="878700"/>
          </a:xfrm>
          <a:prstGeom prst="rect">
            <a:avLst/>
          </a:prstGeom>
        </p:spPr>
        <p:txBody>
          <a:bodyPr anchorCtr="0" anchor="b" bIns="0" lIns="0" spcFirstLastPara="1" rIns="0" wrap="square" tIns="0">
            <a:spAutoFit/>
          </a:bodyPr>
          <a:lstStyle>
            <a:lvl1pPr lvl="0">
              <a:spcBef>
                <a:spcPts val="0"/>
              </a:spcBef>
              <a:spcAft>
                <a:spcPts val="0"/>
              </a:spcAft>
              <a:buClr>
                <a:schemeClr val="lt1"/>
              </a:buClr>
              <a:buSzPts val="2600"/>
              <a:buNone/>
              <a:defRPr sz="26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7" name="Google Shape;317;p16"/>
          <p:cNvSpPr txBox="1"/>
          <p:nvPr>
            <p:ph idx="1" type="subTitle"/>
          </p:nvPr>
        </p:nvSpPr>
        <p:spPr>
          <a:xfrm>
            <a:off x="316879" y="2117275"/>
            <a:ext cx="4045200" cy="1235100"/>
          </a:xfrm>
          <a:prstGeom prst="rect">
            <a:avLst/>
          </a:prstGeom>
        </p:spPr>
        <p:txBody>
          <a:bodyPr anchorCtr="0" anchor="t" bIns="0" lIns="0" spcFirstLastPara="1" rIns="0" wrap="square" tIns="0">
            <a:spAutoFit/>
          </a:bodyPr>
          <a:lstStyle>
            <a:lvl1pPr lvl="0">
              <a:lnSpc>
                <a:spcPct val="100000"/>
              </a:lnSpc>
              <a:spcBef>
                <a:spcPts val="0"/>
              </a:spcBef>
              <a:spcAft>
                <a:spcPts val="0"/>
              </a:spcAft>
              <a:buClr>
                <a:schemeClr val="accent6"/>
              </a:buClr>
              <a:buSzPts val="1400"/>
              <a:buNone/>
              <a:defRPr>
                <a:solidFill>
                  <a:schemeClr val="accent6"/>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8" name="Google Shape;318;p16"/>
          <p:cNvSpPr txBox="1"/>
          <p:nvPr>
            <p:ph idx="2" type="body"/>
          </p:nvPr>
        </p:nvSpPr>
        <p:spPr>
          <a:xfrm>
            <a:off x="4939500" y="419275"/>
            <a:ext cx="3837000" cy="3695100"/>
          </a:xfrm>
          <a:prstGeom prst="rect">
            <a:avLst/>
          </a:prstGeom>
        </p:spPr>
        <p:txBody>
          <a:bodyPr anchorCtr="0" anchor="ctr" bIns="0" lIns="0" spcFirstLastPara="1" rIns="0" wrap="square" tIns="0">
            <a:sp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19" name="Google Shape;31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s white">
  <p:cSld name="SECTION_TITLE_AND_DESCRIPTION_1">
    <p:spTree>
      <p:nvGrpSpPr>
        <p:cNvPr id="320" name="Shape 320"/>
        <p:cNvGrpSpPr/>
        <p:nvPr/>
      </p:nvGrpSpPr>
      <p:grpSpPr>
        <a:xfrm>
          <a:off x="0" y="0"/>
          <a:ext cx="0" cy="0"/>
          <a:chOff x="0" y="0"/>
          <a:chExt cx="0" cy="0"/>
        </a:xfrm>
      </p:grpSpPr>
      <p:sp>
        <p:nvSpPr>
          <p:cNvPr id="321" name="Google Shape;321;p17"/>
          <p:cNvSpPr txBox="1"/>
          <p:nvPr>
            <p:ph type="title"/>
          </p:nvPr>
        </p:nvSpPr>
        <p:spPr>
          <a:xfrm>
            <a:off x="316879" y="547375"/>
            <a:ext cx="3934200" cy="1482300"/>
          </a:xfrm>
          <a:prstGeom prst="rect">
            <a:avLst/>
          </a:prstGeom>
        </p:spPr>
        <p:txBody>
          <a:bodyPr anchorCtr="0" anchor="b" bIns="0" lIns="0" spcFirstLastPara="1" rIns="0" wrap="square" tIns="0">
            <a:spAutoFit/>
          </a:bodyPr>
          <a:lstStyle>
            <a:lvl1pPr lvl="0" rtl="0">
              <a:spcBef>
                <a:spcPts val="0"/>
              </a:spcBef>
              <a:spcAft>
                <a:spcPts val="0"/>
              </a:spcAft>
              <a:buSzPts val="2600"/>
              <a:buNone/>
              <a:defRPr sz="2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22" name="Google Shape;322;p17"/>
          <p:cNvSpPr txBox="1"/>
          <p:nvPr>
            <p:ph idx="1" type="subTitle"/>
          </p:nvPr>
        </p:nvSpPr>
        <p:spPr>
          <a:xfrm>
            <a:off x="316879" y="2117275"/>
            <a:ext cx="4045200" cy="12351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23" name="Google Shape;323;p17"/>
          <p:cNvSpPr txBox="1"/>
          <p:nvPr>
            <p:ph idx="2" type="body"/>
          </p:nvPr>
        </p:nvSpPr>
        <p:spPr>
          <a:xfrm>
            <a:off x="4939500" y="419275"/>
            <a:ext cx="3837000" cy="3695100"/>
          </a:xfrm>
          <a:prstGeom prst="rect">
            <a:avLst/>
          </a:prstGeom>
        </p:spPr>
        <p:txBody>
          <a:bodyPr anchorCtr="0" anchor="ctr" bIns="0" lIns="0" spcFirstLastPara="1" rIns="0" wrap="square" tIns="0">
            <a:sp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24" name="Google Shape;324;p17"/>
          <p:cNvSpPr txBox="1"/>
          <p:nvPr>
            <p:ph idx="12" type="sldNum"/>
          </p:nvPr>
        </p:nvSpPr>
        <p:spPr>
          <a:xfrm>
            <a:off x="8472458" y="47394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white">
  <p:cSld name="CAPTION_ONLY">
    <p:spTree>
      <p:nvGrpSpPr>
        <p:cNvPr id="325" name="Shape 325"/>
        <p:cNvGrpSpPr/>
        <p:nvPr/>
      </p:nvGrpSpPr>
      <p:grpSpPr>
        <a:xfrm>
          <a:off x="0" y="0"/>
          <a:ext cx="0" cy="0"/>
          <a:chOff x="0" y="0"/>
          <a:chExt cx="0" cy="0"/>
        </a:xfrm>
      </p:grpSpPr>
      <p:sp>
        <p:nvSpPr>
          <p:cNvPr id="326" name="Google Shape;326;p18"/>
          <p:cNvSpPr txBox="1"/>
          <p:nvPr>
            <p:ph idx="1" type="body"/>
          </p:nvPr>
        </p:nvSpPr>
        <p:spPr>
          <a:xfrm>
            <a:off x="311700" y="4073211"/>
            <a:ext cx="5998800" cy="605100"/>
          </a:xfrm>
          <a:prstGeom prst="rect">
            <a:avLst/>
          </a:prstGeom>
        </p:spPr>
        <p:txBody>
          <a:bodyPr anchorCtr="0" anchor="ctr" bIns="0" lIns="0" spcFirstLastPara="1" rIns="0" wrap="square" tIns="0">
            <a:spAutoFit/>
          </a:bodyPr>
          <a:lstStyle>
            <a:lvl1pPr indent="-228600" lvl="0" marL="457200">
              <a:lnSpc>
                <a:spcPct val="100000"/>
              </a:lnSpc>
              <a:spcBef>
                <a:spcPts val="0"/>
              </a:spcBef>
              <a:spcAft>
                <a:spcPts val="0"/>
              </a:spcAft>
              <a:buSzPts val="1400"/>
              <a:buFont typeface="Roboto"/>
              <a:buNone/>
              <a:defRPr sz="1400">
                <a:latin typeface="Roboto"/>
                <a:ea typeface="Roboto"/>
                <a:cs typeface="Roboto"/>
                <a:sym typeface="Roboto"/>
              </a:defRPr>
            </a:lvl1pPr>
          </a:lstStyle>
          <a:p/>
        </p:txBody>
      </p:sp>
      <p:sp>
        <p:nvSpPr>
          <p:cNvPr id="327" name="Google Shape;32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blue">
  <p:cSld name="CAPTION_ONLY_1">
    <p:bg>
      <p:bgPr>
        <a:solidFill>
          <a:schemeClr val="accent3"/>
        </a:solidFill>
      </p:bgPr>
    </p:bg>
    <p:spTree>
      <p:nvGrpSpPr>
        <p:cNvPr id="328" name="Shape 328"/>
        <p:cNvGrpSpPr/>
        <p:nvPr/>
      </p:nvGrpSpPr>
      <p:grpSpPr>
        <a:xfrm>
          <a:off x="0" y="0"/>
          <a:ext cx="0" cy="0"/>
          <a:chOff x="0" y="0"/>
          <a:chExt cx="0" cy="0"/>
        </a:xfrm>
      </p:grpSpPr>
      <p:sp>
        <p:nvSpPr>
          <p:cNvPr id="329" name="Google Shape;329;p19"/>
          <p:cNvSpPr txBox="1"/>
          <p:nvPr>
            <p:ph idx="1" type="body"/>
          </p:nvPr>
        </p:nvSpPr>
        <p:spPr>
          <a:xfrm>
            <a:off x="311700" y="4073211"/>
            <a:ext cx="5998800" cy="605100"/>
          </a:xfrm>
          <a:prstGeom prst="rect">
            <a:avLst/>
          </a:prstGeom>
        </p:spPr>
        <p:txBody>
          <a:bodyPr anchorCtr="0" anchor="ctr" bIns="0" lIns="0" spcFirstLastPara="1" rIns="0" wrap="square" tIns="0">
            <a:spAutoFit/>
          </a:bodyPr>
          <a:lstStyle>
            <a:lvl1pPr indent="-228600" lvl="0" marL="457200" rtl="0">
              <a:lnSpc>
                <a:spcPct val="100000"/>
              </a:lnSpc>
              <a:spcBef>
                <a:spcPts val="0"/>
              </a:spcBef>
              <a:spcAft>
                <a:spcPts val="0"/>
              </a:spcAft>
              <a:buClr>
                <a:schemeClr val="lt1"/>
              </a:buClr>
              <a:buSzPts val="1400"/>
              <a:buFont typeface="Roboto"/>
              <a:buNone/>
              <a:defRPr sz="1400">
                <a:solidFill>
                  <a:schemeClr val="lt1"/>
                </a:solidFill>
                <a:latin typeface="Roboto"/>
                <a:ea typeface="Roboto"/>
                <a:cs typeface="Roboto"/>
                <a:sym typeface="Roboto"/>
              </a:defRPr>
            </a:lvl1pPr>
          </a:lstStyle>
          <a:p/>
        </p:txBody>
      </p:sp>
      <p:sp>
        <p:nvSpPr>
          <p:cNvPr id="330" name="Google Shape;33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31" name="Google Shape;331;p19"/>
          <p:cNvGrpSpPr/>
          <p:nvPr/>
        </p:nvGrpSpPr>
        <p:grpSpPr>
          <a:xfrm>
            <a:off x="8393369" y="193851"/>
            <a:ext cx="515859" cy="512209"/>
            <a:chOff x="1154925" y="238125"/>
            <a:chExt cx="5258500" cy="5215975"/>
          </a:xfrm>
        </p:grpSpPr>
        <p:sp>
          <p:nvSpPr>
            <p:cNvPr id="332" name="Google Shape;332;p19"/>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9"/>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9"/>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9"/>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9"/>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contact white" type="blank">
  <p:cSld name="BLANK">
    <p:bg>
      <p:bgPr>
        <a:solidFill>
          <a:srgbClr val="FFFFFF"/>
        </a:solidFill>
      </p:bgPr>
    </p:bg>
    <p:spTree>
      <p:nvGrpSpPr>
        <p:cNvPr id="354" name="Shape 354"/>
        <p:cNvGrpSpPr/>
        <p:nvPr/>
      </p:nvGrpSpPr>
      <p:grpSpPr>
        <a:xfrm>
          <a:off x="0" y="0"/>
          <a:ext cx="0" cy="0"/>
          <a:chOff x="0" y="0"/>
          <a:chExt cx="0" cy="0"/>
        </a:xfrm>
      </p:grpSpPr>
      <p:sp>
        <p:nvSpPr>
          <p:cNvPr id="355" name="Google Shape;35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6" name="Google Shape;356;p20"/>
          <p:cNvSpPr txBox="1"/>
          <p:nvPr/>
        </p:nvSpPr>
        <p:spPr>
          <a:xfrm>
            <a:off x="616311" y="3184954"/>
            <a:ext cx="823500" cy="1108200"/>
          </a:xfrm>
          <a:prstGeom prst="rect">
            <a:avLst/>
          </a:prstGeom>
          <a:noFill/>
          <a:ln>
            <a:noFill/>
          </a:ln>
        </p:spPr>
        <p:txBody>
          <a:bodyPr anchorCtr="0" anchor="t" bIns="0" lIns="0" spcFirstLastPara="1" rIns="0" wrap="square" tIns="0">
            <a:spAutoFit/>
          </a:bodyPr>
          <a:lstStyle/>
          <a:p>
            <a:pPr indent="0" lvl="0" marL="0" rtl="0" algn="l">
              <a:lnSpc>
                <a:spcPct val="200000"/>
              </a:lnSpc>
              <a:spcBef>
                <a:spcPts val="0"/>
              </a:spcBef>
              <a:spcAft>
                <a:spcPts val="0"/>
              </a:spcAft>
              <a:buNone/>
            </a:pPr>
            <a:r>
              <a:rPr lang="en" sz="800">
                <a:latin typeface="Roboto"/>
                <a:ea typeface="Roboto"/>
                <a:cs typeface="Roboto"/>
                <a:sym typeface="Roboto"/>
              </a:rPr>
              <a:t>Twitter</a:t>
            </a:r>
            <a:endParaRPr sz="800">
              <a:latin typeface="Roboto"/>
              <a:ea typeface="Roboto"/>
              <a:cs typeface="Roboto"/>
              <a:sym typeface="Roboto"/>
            </a:endParaRPr>
          </a:p>
          <a:p>
            <a:pPr indent="0" lvl="0" marL="0" rtl="0" algn="l">
              <a:lnSpc>
                <a:spcPct val="200000"/>
              </a:lnSpc>
              <a:spcBef>
                <a:spcPts val="0"/>
              </a:spcBef>
              <a:spcAft>
                <a:spcPts val="0"/>
              </a:spcAft>
              <a:buNone/>
            </a:pPr>
            <a:r>
              <a:rPr lang="en" sz="800">
                <a:latin typeface="Roboto"/>
                <a:ea typeface="Roboto"/>
                <a:cs typeface="Roboto"/>
                <a:sym typeface="Roboto"/>
              </a:rPr>
              <a:t>Github</a:t>
            </a:r>
            <a:endParaRPr sz="800">
              <a:latin typeface="Roboto"/>
              <a:ea typeface="Roboto"/>
              <a:cs typeface="Roboto"/>
              <a:sym typeface="Roboto"/>
            </a:endParaRPr>
          </a:p>
          <a:p>
            <a:pPr indent="0" lvl="0" marL="0" rtl="0" algn="l">
              <a:lnSpc>
                <a:spcPct val="200000"/>
              </a:lnSpc>
              <a:spcBef>
                <a:spcPts val="0"/>
              </a:spcBef>
              <a:spcAft>
                <a:spcPts val="0"/>
              </a:spcAft>
              <a:buNone/>
            </a:pPr>
            <a:r>
              <a:rPr lang="en" sz="800">
                <a:latin typeface="Roboto"/>
                <a:ea typeface="Roboto"/>
                <a:cs typeface="Roboto"/>
                <a:sym typeface="Roboto"/>
              </a:rPr>
              <a:t>Slack</a:t>
            </a:r>
            <a:endParaRPr sz="800">
              <a:latin typeface="Roboto"/>
              <a:ea typeface="Roboto"/>
              <a:cs typeface="Roboto"/>
              <a:sym typeface="Roboto"/>
            </a:endParaRPr>
          </a:p>
          <a:p>
            <a:pPr indent="0" lvl="0" marL="0" rtl="0" algn="l">
              <a:lnSpc>
                <a:spcPct val="200000"/>
              </a:lnSpc>
              <a:spcBef>
                <a:spcPts val="0"/>
              </a:spcBef>
              <a:spcAft>
                <a:spcPts val="0"/>
              </a:spcAft>
              <a:buNone/>
            </a:pPr>
            <a:r>
              <a:rPr lang="en" sz="800">
                <a:latin typeface="Roboto"/>
                <a:ea typeface="Roboto"/>
                <a:cs typeface="Roboto"/>
                <a:sym typeface="Roboto"/>
              </a:rPr>
              <a:t>Mailing list</a:t>
            </a:r>
            <a:endParaRPr sz="800">
              <a:latin typeface="Roboto"/>
              <a:ea typeface="Roboto"/>
              <a:cs typeface="Roboto"/>
              <a:sym typeface="Roboto"/>
            </a:endParaRPr>
          </a:p>
          <a:p>
            <a:pPr indent="0" lvl="0" marL="0" rtl="0" algn="l">
              <a:lnSpc>
                <a:spcPct val="200000"/>
              </a:lnSpc>
              <a:spcBef>
                <a:spcPts val="0"/>
              </a:spcBef>
              <a:spcAft>
                <a:spcPts val="0"/>
              </a:spcAft>
              <a:buNone/>
            </a:pPr>
            <a:r>
              <a:rPr lang="en" sz="800">
                <a:latin typeface="Roboto"/>
                <a:ea typeface="Roboto"/>
                <a:cs typeface="Roboto"/>
                <a:sym typeface="Roboto"/>
              </a:rPr>
              <a:t>Calendar</a:t>
            </a:r>
            <a:endParaRPr sz="800">
              <a:latin typeface="Roboto"/>
              <a:ea typeface="Roboto"/>
              <a:cs typeface="Roboto"/>
              <a:sym typeface="Roboto"/>
            </a:endParaRPr>
          </a:p>
        </p:txBody>
      </p:sp>
      <p:sp>
        <p:nvSpPr>
          <p:cNvPr id="357" name="Google Shape;357;p20"/>
          <p:cNvSpPr/>
          <p:nvPr/>
        </p:nvSpPr>
        <p:spPr>
          <a:xfrm>
            <a:off x="311701" y="3946545"/>
            <a:ext cx="104323" cy="69546"/>
          </a:xfrm>
          <a:custGeom>
            <a:rect b="b" l="l" r="r" t="t"/>
            <a:pathLst>
              <a:path extrusionOk="0" h="2010" w="3016">
                <a:moveTo>
                  <a:pt x="2465" y="253"/>
                </a:moveTo>
                <a:lnTo>
                  <a:pt x="1561" y="803"/>
                </a:lnTo>
                <a:cubicBezTo>
                  <a:pt x="1549" y="811"/>
                  <a:pt x="1534" y="815"/>
                  <a:pt x="1518" y="815"/>
                </a:cubicBezTo>
                <a:cubicBezTo>
                  <a:pt x="1502" y="815"/>
                  <a:pt x="1485" y="811"/>
                  <a:pt x="1470" y="803"/>
                </a:cubicBezTo>
                <a:lnTo>
                  <a:pt x="551" y="253"/>
                </a:lnTo>
                <a:close/>
                <a:moveTo>
                  <a:pt x="2755" y="366"/>
                </a:moveTo>
                <a:lnTo>
                  <a:pt x="2755" y="1761"/>
                </a:lnTo>
                <a:lnTo>
                  <a:pt x="249" y="1761"/>
                </a:lnTo>
                <a:lnTo>
                  <a:pt x="249" y="366"/>
                </a:lnTo>
                <a:lnTo>
                  <a:pt x="1331" y="1018"/>
                </a:lnTo>
                <a:cubicBezTo>
                  <a:pt x="1380" y="1056"/>
                  <a:pt x="1444" y="1071"/>
                  <a:pt x="1504" y="1071"/>
                </a:cubicBezTo>
                <a:cubicBezTo>
                  <a:pt x="1564" y="1071"/>
                  <a:pt x="1632" y="1056"/>
                  <a:pt x="1677" y="1018"/>
                </a:cubicBezTo>
                <a:lnTo>
                  <a:pt x="2755" y="366"/>
                </a:lnTo>
                <a:close/>
                <a:moveTo>
                  <a:pt x="249" y="1"/>
                </a:moveTo>
                <a:cubicBezTo>
                  <a:pt x="113" y="1"/>
                  <a:pt x="0" y="114"/>
                  <a:pt x="0" y="253"/>
                </a:cubicBezTo>
                <a:lnTo>
                  <a:pt x="0" y="1761"/>
                </a:lnTo>
                <a:cubicBezTo>
                  <a:pt x="0" y="1896"/>
                  <a:pt x="113" y="2009"/>
                  <a:pt x="249" y="2009"/>
                </a:cubicBezTo>
                <a:lnTo>
                  <a:pt x="2763" y="2009"/>
                </a:lnTo>
                <a:cubicBezTo>
                  <a:pt x="2898" y="2009"/>
                  <a:pt x="3011" y="1896"/>
                  <a:pt x="3011" y="1761"/>
                </a:cubicBezTo>
                <a:lnTo>
                  <a:pt x="3011" y="253"/>
                </a:lnTo>
                <a:cubicBezTo>
                  <a:pt x="3015" y="114"/>
                  <a:pt x="2902" y="1"/>
                  <a:pt x="2766" y="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757575"/>
              </a:solidFill>
            </a:endParaRPr>
          </a:p>
        </p:txBody>
      </p:sp>
      <p:sp>
        <p:nvSpPr>
          <p:cNvPr id="358" name="Google Shape;358;p20"/>
          <p:cNvSpPr/>
          <p:nvPr/>
        </p:nvSpPr>
        <p:spPr>
          <a:xfrm>
            <a:off x="311704" y="3202913"/>
            <a:ext cx="104325" cy="86933"/>
          </a:xfrm>
          <a:custGeom>
            <a:rect b="b" l="l" r="r" t="t"/>
            <a:pathLst>
              <a:path extrusionOk="0" h="2454" w="3008">
                <a:moveTo>
                  <a:pt x="2077" y="0"/>
                </a:moveTo>
                <a:cubicBezTo>
                  <a:pt x="1734" y="0"/>
                  <a:pt x="1455" y="275"/>
                  <a:pt x="1455" y="618"/>
                </a:cubicBezTo>
                <a:cubicBezTo>
                  <a:pt x="1455" y="667"/>
                  <a:pt x="1458" y="712"/>
                  <a:pt x="1470" y="761"/>
                </a:cubicBezTo>
                <a:cubicBezTo>
                  <a:pt x="969" y="735"/>
                  <a:pt x="513" y="490"/>
                  <a:pt x="207" y="113"/>
                </a:cubicBezTo>
                <a:cubicBezTo>
                  <a:pt x="155" y="207"/>
                  <a:pt x="121" y="309"/>
                  <a:pt x="121" y="422"/>
                </a:cubicBezTo>
                <a:cubicBezTo>
                  <a:pt x="121" y="641"/>
                  <a:pt x="230" y="829"/>
                  <a:pt x="400" y="935"/>
                </a:cubicBezTo>
                <a:cubicBezTo>
                  <a:pt x="294" y="931"/>
                  <a:pt x="200" y="901"/>
                  <a:pt x="121" y="859"/>
                </a:cubicBezTo>
                <a:lnTo>
                  <a:pt x="121" y="867"/>
                </a:lnTo>
                <a:cubicBezTo>
                  <a:pt x="121" y="1161"/>
                  <a:pt x="332" y="1417"/>
                  <a:pt x="614" y="1474"/>
                </a:cubicBezTo>
                <a:cubicBezTo>
                  <a:pt x="565" y="1489"/>
                  <a:pt x="509" y="1496"/>
                  <a:pt x="456" y="1496"/>
                </a:cubicBezTo>
                <a:cubicBezTo>
                  <a:pt x="415" y="1496"/>
                  <a:pt x="377" y="1492"/>
                  <a:pt x="339" y="1481"/>
                </a:cubicBezTo>
                <a:lnTo>
                  <a:pt x="339" y="1481"/>
                </a:lnTo>
                <a:cubicBezTo>
                  <a:pt x="418" y="1726"/>
                  <a:pt x="644" y="1907"/>
                  <a:pt x="916" y="1911"/>
                </a:cubicBezTo>
                <a:cubicBezTo>
                  <a:pt x="705" y="2077"/>
                  <a:pt x="437" y="2174"/>
                  <a:pt x="151" y="2174"/>
                </a:cubicBezTo>
                <a:cubicBezTo>
                  <a:pt x="134" y="2176"/>
                  <a:pt x="118" y="2176"/>
                  <a:pt x="103" y="2176"/>
                </a:cubicBezTo>
                <a:cubicBezTo>
                  <a:pt x="66" y="2176"/>
                  <a:pt x="32" y="2173"/>
                  <a:pt x="0" y="2171"/>
                </a:cubicBezTo>
                <a:lnTo>
                  <a:pt x="0" y="2171"/>
                </a:lnTo>
                <a:cubicBezTo>
                  <a:pt x="268" y="2348"/>
                  <a:pt x="595" y="2453"/>
                  <a:pt x="946" y="2453"/>
                </a:cubicBezTo>
                <a:cubicBezTo>
                  <a:pt x="2084" y="2453"/>
                  <a:pt x="2706" y="1511"/>
                  <a:pt x="2706" y="690"/>
                </a:cubicBezTo>
                <a:cubicBezTo>
                  <a:pt x="2706" y="667"/>
                  <a:pt x="2706" y="641"/>
                  <a:pt x="2702" y="611"/>
                </a:cubicBezTo>
                <a:cubicBezTo>
                  <a:pt x="2826" y="520"/>
                  <a:pt x="2928" y="415"/>
                  <a:pt x="3007" y="290"/>
                </a:cubicBezTo>
                <a:lnTo>
                  <a:pt x="3007" y="290"/>
                </a:lnTo>
                <a:cubicBezTo>
                  <a:pt x="2894" y="343"/>
                  <a:pt x="2777" y="377"/>
                  <a:pt x="2649" y="388"/>
                </a:cubicBezTo>
                <a:cubicBezTo>
                  <a:pt x="2777" y="313"/>
                  <a:pt x="2875" y="192"/>
                  <a:pt x="2924" y="45"/>
                </a:cubicBezTo>
                <a:lnTo>
                  <a:pt x="2924" y="45"/>
                </a:lnTo>
                <a:cubicBezTo>
                  <a:pt x="2800" y="117"/>
                  <a:pt x="2676" y="170"/>
                  <a:pt x="2529" y="196"/>
                </a:cubicBezTo>
                <a:cubicBezTo>
                  <a:pt x="2416" y="75"/>
                  <a:pt x="2254" y="0"/>
                  <a:pt x="2077" y="0"/>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rgbClr val="757575"/>
              </a:solidFill>
            </a:endParaRPr>
          </a:p>
        </p:txBody>
      </p:sp>
      <p:sp>
        <p:nvSpPr>
          <p:cNvPr id="359" name="Google Shape;359;p20"/>
          <p:cNvSpPr/>
          <p:nvPr/>
        </p:nvSpPr>
        <p:spPr>
          <a:xfrm>
            <a:off x="314236" y="3442455"/>
            <a:ext cx="99257" cy="96807"/>
          </a:xfrm>
          <a:custGeom>
            <a:rect b="b" l="l" r="r" t="t"/>
            <a:pathLst>
              <a:path extrusionOk="0" h="2942" w="3016">
                <a:moveTo>
                  <a:pt x="1508" y="0"/>
                </a:moveTo>
                <a:cubicBezTo>
                  <a:pt x="679" y="0"/>
                  <a:pt x="0" y="671"/>
                  <a:pt x="0" y="1508"/>
                </a:cubicBezTo>
                <a:cubicBezTo>
                  <a:pt x="0" y="2171"/>
                  <a:pt x="434" y="2736"/>
                  <a:pt x="1033" y="2940"/>
                </a:cubicBezTo>
                <a:cubicBezTo>
                  <a:pt x="1041" y="2941"/>
                  <a:pt x="1048" y="2942"/>
                  <a:pt x="1055" y="2942"/>
                </a:cubicBezTo>
                <a:cubicBezTo>
                  <a:pt x="1114" y="2942"/>
                  <a:pt x="1135" y="2902"/>
                  <a:pt x="1135" y="2868"/>
                </a:cubicBezTo>
                <a:cubicBezTo>
                  <a:pt x="1135" y="2834"/>
                  <a:pt x="1135" y="2736"/>
                  <a:pt x="1131" y="2608"/>
                </a:cubicBezTo>
                <a:cubicBezTo>
                  <a:pt x="1074" y="2621"/>
                  <a:pt x="1023" y="2627"/>
                  <a:pt x="977" y="2627"/>
                </a:cubicBezTo>
                <a:cubicBezTo>
                  <a:pt x="690" y="2627"/>
                  <a:pt x="622" y="2405"/>
                  <a:pt x="622" y="2405"/>
                </a:cubicBezTo>
                <a:cubicBezTo>
                  <a:pt x="551" y="2231"/>
                  <a:pt x="453" y="2190"/>
                  <a:pt x="453" y="2190"/>
                </a:cubicBezTo>
                <a:cubicBezTo>
                  <a:pt x="317" y="2096"/>
                  <a:pt x="464" y="2096"/>
                  <a:pt x="464" y="2096"/>
                </a:cubicBezTo>
                <a:cubicBezTo>
                  <a:pt x="615" y="2103"/>
                  <a:pt x="694" y="2250"/>
                  <a:pt x="694" y="2250"/>
                </a:cubicBezTo>
                <a:cubicBezTo>
                  <a:pt x="768" y="2379"/>
                  <a:pt x="870" y="2415"/>
                  <a:pt x="960" y="2415"/>
                </a:cubicBezTo>
                <a:cubicBezTo>
                  <a:pt x="1031" y="2415"/>
                  <a:pt x="1094" y="2393"/>
                  <a:pt x="1131" y="2375"/>
                </a:cubicBezTo>
                <a:cubicBezTo>
                  <a:pt x="1146" y="2273"/>
                  <a:pt x="1184" y="2209"/>
                  <a:pt x="1225" y="2171"/>
                </a:cubicBezTo>
                <a:cubicBezTo>
                  <a:pt x="897" y="2137"/>
                  <a:pt x="543" y="2005"/>
                  <a:pt x="543" y="1432"/>
                </a:cubicBezTo>
                <a:cubicBezTo>
                  <a:pt x="543" y="1267"/>
                  <a:pt x="603" y="1135"/>
                  <a:pt x="698" y="1029"/>
                </a:cubicBezTo>
                <a:cubicBezTo>
                  <a:pt x="682" y="991"/>
                  <a:pt x="633" y="841"/>
                  <a:pt x="713" y="630"/>
                </a:cubicBezTo>
                <a:cubicBezTo>
                  <a:pt x="713" y="630"/>
                  <a:pt x="724" y="626"/>
                  <a:pt x="747" y="626"/>
                </a:cubicBezTo>
                <a:cubicBezTo>
                  <a:pt x="803" y="626"/>
                  <a:pt x="926" y="647"/>
                  <a:pt x="1127" y="784"/>
                </a:cubicBezTo>
                <a:cubicBezTo>
                  <a:pt x="1248" y="754"/>
                  <a:pt x="1376" y="735"/>
                  <a:pt x="1504" y="735"/>
                </a:cubicBezTo>
                <a:cubicBezTo>
                  <a:pt x="1632" y="735"/>
                  <a:pt x="1764" y="747"/>
                  <a:pt x="1881" y="784"/>
                </a:cubicBezTo>
                <a:cubicBezTo>
                  <a:pt x="2087" y="646"/>
                  <a:pt x="2209" y="627"/>
                  <a:pt x="2261" y="627"/>
                </a:cubicBezTo>
                <a:cubicBezTo>
                  <a:pt x="2282" y="627"/>
                  <a:pt x="2292" y="630"/>
                  <a:pt x="2292" y="630"/>
                </a:cubicBezTo>
                <a:cubicBezTo>
                  <a:pt x="2371" y="837"/>
                  <a:pt x="2322" y="991"/>
                  <a:pt x="2303" y="1029"/>
                </a:cubicBezTo>
                <a:cubicBezTo>
                  <a:pt x="2397" y="1135"/>
                  <a:pt x="2461" y="1270"/>
                  <a:pt x="2461" y="1432"/>
                </a:cubicBezTo>
                <a:cubicBezTo>
                  <a:pt x="2461" y="2005"/>
                  <a:pt x="2107" y="2137"/>
                  <a:pt x="1772" y="2171"/>
                </a:cubicBezTo>
                <a:cubicBezTo>
                  <a:pt x="1824" y="2216"/>
                  <a:pt x="1877" y="2310"/>
                  <a:pt x="1877" y="2450"/>
                </a:cubicBezTo>
                <a:cubicBezTo>
                  <a:pt x="1877" y="2650"/>
                  <a:pt x="1870" y="2812"/>
                  <a:pt x="1870" y="2857"/>
                </a:cubicBezTo>
                <a:cubicBezTo>
                  <a:pt x="1870" y="2896"/>
                  <a:pt x="1892" y="2932"/>
                  <a:pt x="1946" y="2932"/>
                </a:cubicBezTo>
                <a:cubicBezTo>
                  <a:pt x="1954" y="2932"/>
                  <a:pt x="1964" y="2931"/>
                  <a:pt x="1975" y="2929"/>
                </a:cubicBezTo>
                <a:cubicBezTo>
                  <a:pt x="2582" y="2733"/>
                  <a:pt x="3015" y="2167"/>
                  <a:pt x="3015" y="1500"/>
                </a:cubicBezTo>
                <a:cubicBezTo>
                  <a:pt x="3011" y="671"/>
                  <a:pt x="2337" y="0"/>
                  <a:pt x="1508" y="0"/>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0" name="Google Shape;360;p20"/>
          <p:cNvSpPr/>
          <p:nvPr/>
        </p:nvSpPr>
        <p:spPr>
          <a:xfrm>
            <a:off x="314239" y="3696788"/>
            <a:ext cx="99257" cy="99241"/>
          </a:xfrm>
          <a:custGeom>
            <a:rect b="b" l="l" r="r" t="t"/>
            <a:pathLst>
              <a:path extrusionOk="0" h="3016" w="3016">
                <a:moveTo>
                  <a:pt x="1112" y="1"/>
                </a:moveTo>
                <a:cubicBezTo>
                  <a:pt x="935" y="1"/>
                  <a:pt x="796" y="140"/>
                  <a:pt x="796" y="314"/>
                </a:cubicBezTo>
                <a:cubicBezTo>
                  <a:pt x="796" y="491"/>
                  <a:pt x="935" y="630"/>
                  <a:pt x="1112" y="630"/>
                </a:cubicBezTo>
                <a:lnTo>
                  <a:pt x="1425" y="630"/>
                </a:lnTo>
                <a:lnTo>
                  <a:pt x="1425" y="314"/>
                </a:lnTo>
                <a:cubicBezTo>
                  <a:pt x="1425" y="140"/>
                  <a:pt x="1285" y="1"/>
                  <a:pt x="1112" y="1"/>
                </a:cubicBezTo>
                <a:close/>
                <a:moveTo>
                  <a:pt x="313" y="796"/>
                </a:moveTo>
                <a:cubicBezTo>
                  <a:pt x="140" y="796"/>
                  <a:pt x="0" y="936"/>
                  <a:pt x="0" y="1113"/>
                </a:cubicBezTo>
                <a:cubicBezTo>
                  <a:pt x="0" y="1286"/>
                  <a:pt x="140" y="1425"/>
                  <a:pt x="313" y="1425"/>
                </a:cubicBezTo>
                <a:lnTo>
                  <a:pt x="1105" y="1425"/>
                </a:lnTo>
                <a:cubicBezTo>
                  <a:pt x="1278" y="1425"/>
                  <a:pt x="1421" y="1286"/>
                  <a:pt x="1421" y="1113"/>
                </a:cubicBezTo>
                <a:cubicBezTo>
                  <a:pt x="1421" y="936"/>
                  <a:pt x="1278" y="796"/>
                  <a:pt x="1105" y="796"/>
                </a:cubicBezTo>
                <a:close/>
                <a:moveTo>
                  <a:pt x="1903" y="1"/>
                </a:moveTo>
                <a:cubicBezTo>
                  <a:pt x="1726" y="1"/>
                  <a:pt x="1587" y="140"/>
                  <a:pt x="1587" y="314"/>
                </a:cubicBezTo>
                <a:lnTo>
                  <a:pt x="1587" y="1113"/>
                </a:lnTo>
                <a:cubicBezTo>
                  <a:pt x="1587" y="1286"/>
                  <a:pt x="1726" y="1425"/>
                  <a:pt x="1903" y="1425"/>
                </a:cubicBezTo>
                <a:cubicBezTo>
                  <a:pt x="2077" y="1425"/>
                  <a:pt x="2216" y="1286"/>
                  <a:pt x="2216" y="1113"/>
                </a:cubicBezTo>
                <a:lnTo>
                  <a:pt x="2216" y="314"/>
                </a:lnTo>
                <a:cubicBezTo>
                  <a:pt x="2216" y="140"/>
                  <a:pt x="2077" y="1"/>
                  <a:pt x="1903" y="1"/>
                </a:cubicBezTo>
                <a:close/>
                <a:moveTo>
                  <a:pt x="2691" y="796"/>
                </a:moveTo>
                <a:cubicBezTo>
                  <a:pt x="2518" y="796"/>
                  <a:pt x="2378" y="936"/>
                  <a:pt x="2378" y="1113"/>
                </a:cubicBezTo>
                <a:lnTo>
                  <a:pt x="2378" y="1425"/>
                </a:lnTo>
                <a:lnTo>
                  <a:pt x="2691" y="1425"/>
                </a:lnTo>
                <a:cubicBezTo>
                  <a:pt x="2868" y="1425"/>
                  <a:pt x="3008" y="1286"/>
                  <a:pt x="3008" y="1113"/>
                </a:cubicBezTo>
                <a:cubicBezTo>
                  <a:pt x="3008" y="936"/>
                  <a:pt x="2868" y="796"/>
                  <a:pt x="2691" y="796"/>
                </a:cubicBezTo>
                <a:close/>
                <a:moveTo>
                  <a:pt x="1903" y="1587"/>
                </a:moveTo>
                <a:cubicBezTo>
                  <a:pt x="1726" y="1587"/>
                  <a:pt x="1587" y="1727"/>
                  <a:pt x="1587" y="1904"/>
                </a:cubicBezTo>
                <a:cubicBezTo>
                  <a:pt x="1587" y="2077"/>
                  <a:pt x="1726" y="2217"/>
                  <a:pt x="1903" y="2217"/>
                </a:cubicBezTo>
                <a:lnTo>
                  <a:pt x="2691" y="2217"/>
                </a:lnTo>
                <a:cubicBezTo>
                  <a:pt x="2868" y="2217"/>
                  <a:pt x="3008" y="2077"/>
                  <a:pt x="3008" y="1904"/>
                </a:cubicBezTo>
                <a:cubicBezTo>
                  <a:pt x="3015" y="1727"/>
                  <a:pt x="2872" y="1587"/>
                  <a:pt x="2699" y="1587"/>
                </a:cubicBezTo>
                <a:close/>
                <a:moveTo>
                  <a:pt x="314" y="1591"/>
                </a:moveTo>
                <a:cubicBezTo>
                  <a:pt x="140" y="1591"/>
                  <a:pt x="0" y="1729"/>
                  <a:pt x="0" y="1908"/>
                </a:cubicBezTo>
                <a:cubicBezTo>
                  <a:pt x="0" y="2081"/>
                  <a:pt x="140" y="2224"/>
                  <a:pt x="313" y="2224"/>
                </a:cubicBezTo>
                <a:cubicBezTo>
                  <a:pt x="490" y="2224"/>
                  <a:pt x="630" y="2081"/>
                  <a:pt x="630" y="1908"/>
                </a:cubicBezTo>
                <a:lnTo>
                  <a:pt x="630" y="1591"/>
                </a:lnTo>
                <a:lnTo>
                  <a:pt x="321" y="1591"/>
                </a:lnTo>
                <a:cubicBezTo>
                  <a:pt x="318" y="1591"/>
                  <a:pt x="316" y="1591"/>
                  <a:pt x="314" y="1591"/>
                </a:cubicBezTo>
                <a:close/>
                <a:moveTo>
                  <a:pt x="1112" y="1587"/>
                </a:moveTo>
                <a:cubicBezTo>
                  <a:pt x="935" y="1587"/>
                  <a:pt x="796" y="1727"/>
                  <a:pt x="796" y="1904"/>
                </a:cubicBezTo>
                <a:lnTo>
                  <a:pt x="796" y="2695"/>
                </a:lnTo>
                <a:cubicBezTo>
                  <a:pt x="796" y="2869"/>
                  <a:pt x="935" y="3008"/>
                  <a:pt x="1112" y="3008"/>
                </a:cubicBezTo>
                <a:cubicBezTo>
                  <a:pt x="1285" y="3008"/>
                  <a:pt x="1425" y="2869"/>
                  <a:pt x="1425" y="2695"/>
                </a:cubicBezTo>
                <a:lnTo>
                  <a:pt x="1425" y="1908"/>
                </a:lnTo>
                <a:cubicBezTo>
                  <a:pt x="1425" y="1727"/>
                  <a:pt x="1285" y="1587"/>
                  <a:pt x="1112" y="1587"/>
                </a:cubicBezTo>
                <a:close/>
                <a:moveTo>
                  <a:pt x="1587" y="2383"/>
                </a:moveTo>
                <a:lnTo>
                  <a:pt x="1587" y="2699"/>
                </a:lnTo>
                <a:cubicBezTo>
                  <a:pt x="1587" y="2873"/>
                  <a:pt x="1726" y="3016"/>
                  <a:pt x="1903" y="3016"/>
                </a:cubicBezTo>
                <a:cubicBezTo>
                  <a:pt x="2077" y="3016"/>
                  <a:pt x="2216" y="2873"/>
                  <a:pt x="2216" y="2699"/>
                </a:cubicBezTo>
                <a:cubicBezTo>
                  <a:pt x="2216" y="2526"/>
                  <a:pt x="2077" y="2383"/>
                  <a:pt x="1903" y="2383"/>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361" name="Google Shape;361;p20"/>
          <p:cNvGrpSpPr/>
          <p:nvPr/>
        </p:nvGrpSpPr>
        <p:grpSpPr>
          <a:xfrm>
            <a:off x="314236" y="4166612"/>
            <a:ext cx="99257" cy="99241"/>
            <a:chOff x="5493561" y="781502"/>
            <a:chExt cx="99257" cy="99241"/>
          </a:xfrm>
        </p:grpSpPr>
        <p:sp>
          <p:nvSpPr>
            <p:cNvPr id="362" name="Google Shape;362;p20"/>
            <p:cNvSpPr/>
            <p:nvPr/>
          </p:nvSpPr>
          <p:spPr>
            <a:xfrm>
              <a:off x="5493561" y="781502"/>
              <a:ext cx="99257" cy="99241"/>
            </a:xfrm>
            <a:custGeom>
              <a:rect b="b" l="l" r="r" t="t"/>
              <a:pathLst>
                <a:path extrusionOk="0" h="3016" w="3016">
                  <a:moveTo>
                    <a:pt x="2763" y="882"/>
                  </a:moveTo>
                  <a:lnTo>
                    <a:pt x="2763" y="1259"/>
                  </a:lnTo>
                  <a:lnTo>
                    <a:pt x="249" y="1259"/>
                  </a:lnTo>
                  <a:lnTo>
                    <a:pt x="249" y="882"/>
                  </a:lnTo>
                  <a:close/>
                  <a:moveTo>
                    <a:pt x="2763" y="1508"/>
                  </a:moveTo>
                  <a:lnTo>
                    <a:pt x="2763" y="2767"/>
                  </a:lnTo>
                  <a:lnTo>
                    <a:pt x="249" y="2767"/>
                  </a:lnTo>
                  <a:lnTo>
                    <a:pt x="249" y="1508"/>
                  </a:lnTo>
                  <a:close/>
                  <a:moveTo>
                    <a:pt x="1508" y="0"/>
                  </a:moveTo>
                  <a:cubicBezTo>
                    <a:pt x="1372" y="0"/>
                    <a:pt x="1259" y="114"/>
                    <a:pt x="1259" y="249"/>
                  </a:cubicBezTo>
                  <a:cubicBezTo>
                    <a:pt x="1259" y="340"/>
                    <a:pt x="1312" y="426"/>
                    <a:pt x="1387" y="464"/>
                  </a:cubicBezTo>
                  <a:lnTo>
                    <a:pt x="1387" y="626"/>
                  </a:lnTo>
                  <a:lnTo>
                    <a:pt x="189" y="626"/>
                  </a:lnTo>
                  <a:cubicBezTo>
                    <a:pt x="91" y="626"/>
                    <a:pt x="0" y="701"/>
                    <a:pt x="0" y="814"/>
                  </a:cubicBezTo>
                  <a:lnTo>
                    <a:pt x="0" y="2827"/>
                  </a:lnTo>
                  <a:cubicBezTo>
                    <a:pt x="0" y="2925"/>
                    <a:pt x="91" y="3015"/>
                    <a:pt x="189" y="3015"/>
                  </a:cubicBezTo>
                  <a:lnTo>
                    <a:pt x="2827" y="3015"/>
                  </a:lnTo>
                  <a:cubicBezTo>
                    <a:pt x="2925" y="3015"/>
                    <a:pt x="3015" y="2925"/>
                    <a:pt x="3015" y="2827"/>
                  </a:cubicBezTo>
                  <a:lnTo>
                    <a:pt x="3015" y="1508"/>
                  </a:lnTo>
                  <a:lnTo>
                    <a:pt x="3015" y="1259"/>
                  </a:lnTo>
                  <a:lnTo>
                    <a:pt x="3015" y="822"/>
                  </a:lnTo>
                  <a:cubicBezTo>
                    <a:pt x="3015" y="717"/>
                    <a:pt x="2925" y="626"/>
                    <a:pt x="2827" y="626"/>
                  </a:cubicBezTo>
                  <a:lnTo>
                    <a:pt x="1636" y="626"/>
                  </a:lnTo>
                  <a:lnTo>
                    <a:pt x="1636" y="468"/>
                  </a:lnTo>
                  <a:cubicBezTo>
                    <a:pt x="1711" y="430"/>
                    <a:pt x="1764" y="340"/>
                    <a:pt x="1764" y="257"/>
                  </a:cubicBezTo>
                  <a:cubicBezTo>
                    <a:pt x="1756" y="114"/>
                    <a:pt x="1643" y="0"/>
                    <a:pt x="1508" y="0"/>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3" name="Google Shape;363;p20"/>
            <p:cNvSpPr/>
            <p:nvPr/>
          </p:nvSpPr>
          <p:spPr>
            <a:xfrm>
              <a:off x="5514130" y="839546"/>
              <a:ext cx="58086" cy="24580"/>
            </a:xfrm>
            <a:custGeom>
              <a:rect b="b" l="l" r="r" t="t"/>
              <a:pathLst>
                <a:path extrusionOk="0" h="747" w="1765">
                  <a:moveTo>
                    <a:pt x="69" y="0"/>
                  </a:moveTo>
                  <a:cubicBezTo>
                    <a:pt x="31" y="0"/>
                    <a:pt x="8" y="23"/>
                    <a:pt x="8" y="60"/>
                  </a:cubicBezTo>
                  <a:lnTo>
                    <a:pt x="8" y="189"/>
                  </a:lnTo>
                  <a:cubicBezTo>
                    <a:pt x="1" y="219"/>
                    <a:pt x="31" y="249"/>
                    <a:pt x="69" y="249"/>
                  </a:cubicBezTo>
                  <a:lnTo>
                    <a:pt x="197" y="249"/>
                  </a:lnTo>
                  <a:cubicBezTo>
                    <a:pt x="231" y="249"/>
                    <a:pt x="257" y="226"/>
                    <a:pt x="257" y="189"/>
                  </a:cubicBezTo>
                  <a:lnTo>
                    <a:pt x="257" y="60"/>
                  </a:lnTo>
                  <a:cubicBezTo>
                    <a:pt x="257" y="23"/>
                    <a:pt x="231" y="0"/>
                    <a:pt x="197" y="0"/>
                  </a:cubicBezTo>
                  <a:close/>
                  <a:moveTo>
                    <a:pt x="566" y="0"/>
                  </a:moveTo>
                  <a:cubicBezTo>
                    <a:pt x="528" y="0"/>
                    <a:pt x="506" y="23"/>
                    <a:pt x="506" y="60"/>
                  </a:cubicBezTo>
                  <a:lnTo>
                    <a:pt x="506" y="189"/>
                  </a:lnTo>
                  <a:cubicBezTo>
                    <a:pt x="506" y="219"/>
                    <a:pt x="528" y="249"/>
                    <a:pt x="566" y="249"/>
                  </a:cubicBezTo>
                  <a:lnTo>
                    <a:pt x="694" y="249"/>
                  </a:lnTo>
                  <a:cubicBezTo>
                    <a:pt x="732" y="249"/>
                    <a:pt x="754" y="226"/>
                    <a:pt x="754" y="189"/>
                  </a:cubicBezTo>
                  <a:lnTo>
                    <a:pt x="754" y="60"/>
                  </a:lnTo>
                  <a:cubicBezTo>
                    <a:pt x="754" y="23"/>
                    <a:pt x="732" y="0"/>
                    <a:pt x="694" y="0"/>
                  </a:cubicBezTo>
                  <a:close/>
                  <a:moveTo>
                    <a:pt x="1071" y="0"/>
                  </a:moveTo>
                  <a:cubicBezTo>
                    <a:pt x="1033" y="0"/>
                    <a:pt x="1011" y="23"/>
                    <a:pt x="1011" y="60"/>
                  </a:cubicBezTo>
                  <a:lnTo>
                    <a:pt x="1011" y="189"/>
                  </a:lnTo>
                  <a:cubicBezTo>
                    <a:pt x="1011" y="219"/>
                    <a:pt x="1033" y="249"/>
                    <a:pt x="1071" y="249"/>
                  </a:cubicBezTo>
                  <a:lnTo>
                    <a:pt x="1199" y="249"/>
                  </a:lnTo>
                  <a:cubicBezTo>
                    <a:pt x="1237" y="249"/>
                    <a:pt x="1259" y="226"/>
                    <a:pt x="1259" y="189"/>
                  </a:cubicBezTo>
                  <a:lnTo>
                    <a:pt x="1259" y="60"/>
                  </a:lnTo>
                  <a:cubicBezTo>
                    <a:pt x="1259" y="23"/>
                    <a:pt x="1237" y="0"/>
                    <a:pt x="1199" y="0"/>
                  </a:cubicBezTo>
                  <a:close/>
                  <a:moveTo>
                    <a:pt x="1576" y="0"/>
                  </a:moveTo>
                  <a:cubicBezTo>
                    <a:pt x="1538" y="0"/>
                    <a:pt x="1516" y="23"/>
                    <a:pt x="1516" y="60"/>
                  </a:cubicBezTo>
                  <a:lnTo>
                    <a:pt x="1516" y="189"/>
                  </a:lnTo>
                  <a:cubicBezTo>
                    <a:pt x="1508" y="219"/>
                    <a:pt x="1538" y="249"/>
                    <a:pt x="1576" y="249"/>
                  </a:cubicBezTo>
                  <a:lnTo>
                    <a:pt x="1704" y="249"/>
                  </a:lnTo>
                  <a:cubicBezTo>
                    <a:pt x="1738" y="249"/>
                    <a:pt x="1764" y="226"/>
                    <a:pt x="1764" y="189"/>
                  </a:cubicBezTo>
                  <a:lnTo>
                    <a:pt x="1764" y="60"/>
                  </a:lnTo>
                  <a:cubicBezTo>
                    <a:pt x="1764" y="23"/>
                    <a:pt x="1738" y="0"/>
                    <a:pt x="1704" y="0"/>
                  </a:cubicBezTo>
                  <a:close/>
                  <a:moveTo>
                    <a:pt x="69" y="498"/>
                  </a:moveTo>
                  <a:cubicBezTo>
                    <a:pt x="31" y="498"/>
                    <a:pt x="8" y="520"/>
                    <a:pt x="8" y="558"/>
                  </a:cubicBezTo>
                  <a:lnTo>
                    <a:pt x="8" y="686"/>
                  </a:lnTo>
                  <a:cubicBezTo>
                    <a:pt x="1" y="724"/>
                    <a:pt x="31" y="746"/>
                    <a:pt x="69" y="746"/>
                  </a:cubicBezTo>
                  <a:lnTo>
                    <a:pt x="197" y="746"/>
                  </a:lnTo>
                  <a:cubicBezTo>
                    <a:pt x="231" y="746"/>
                    <a:pt x="257" y="724"/>
                    <a:pt x="257" y="686"/>
                  </a:cubicBezTo>
                  <a:lnTo>
                    <a:pt x="257" y="558"/>
                  </a:lnTo>
                  <a:cubicBezTo>
                    <a:pt x="257" y="520"/>
                    <a:pt x="231" y="498"/>
                    <a:pt x="197" y="498"/>
                  </a:cubicBezTo>
                  <a:close/>
                  <a:moveTo>
                    <a:pt x="566" y="498"/>
                  </a:moveTo>
                  <a:cubicBezTo>
                    <a:pt x="528" y="498"/>
                    <a:pt x="506" y="520"/>
                    <a:pt x="506" y="558"/>
                  </a:cubicBezTo>
                  <a:lnTo>
                    <a:pt x="506" y="686"/>
                  </a:lnTo>
                  <a:cubicBezTo>
                    <a:pt x="506" y="724"/>
                    <a:pt x="528" y="746"/>
                    <a:pt x="566" y="746"/>
                  </a:cubicBezTo>
                  <a:lnTo>
                    <a:pt x="694" y="746"/>
                  </a:lnTo>
                  <a:cubicBezTo>
                    <a:pt x="732" y="746"/>
                    <a:pt x="754" y="724"/>
                    <a:pt x="754" y="686"/>
                  </a:cubicBezTo>
                  <a:lnTo>
                    <a:pt x="754" y="558"/>
                  </a:lnTo>
                  <a:cubicBezTo>
                    <a:pt x="754" y="520"/>
                    <a:pt x="732" y="498"/>
                    <a:pt x="694" y="498"/>
                  </a:cubicBezTo>
                  <a:close/>
                  <a:moveTo>
                    <a:pt x="1071" y="498"/>
                  </a:moveTo>
                  <a:cubicBezTo>
                    <a:pt x="1033" y="498"/>
                    <a:pt x="1011" y="520"/>
                    <a:pt x="1011" y="558"/>
                  </a:cubicBezTo>
                  <a:lnTo>
                    <a:pt x="1011" y="686"/>
                  </a:lnTo>
                  <a:cubicBezTo>
                    <a:pt x="1011" y="724"/>
                    <a:pt x="1033" y="746"/>
                    <a:pt x="1071" y="746"/>
                  </a:cubicBezTo>
                  <a:lnTo>
                    <a:pt x="1199" y="746"/>
                  </a:lnTo>
                  <a:cubicBezTo>
                    <a:pt x="1237" y="746"/>
                    <a:pt x="1259" y="724"/>
                    <a:pt x="1259" y="686"/>
                  </a:cubicBezTo>
                  <a:lnTo>
                    <a:pt x="1259" y="558"/>
                  </a:lnTo>
                  <a:cubicBezTo>
                    <a:pt x="1259" y="520"/>
                    <a:pt x="1237" y="498"/>
                    <a:pt x="1199" y="498"/>
                  </a:cubicBezTo>
                  <a:close/>
                  <a:moveTo>
                    <a:pt x="1576" y="498"/>
                  </a:moveTo>
                  <a:cubicBezTo>
                    <a:pt x="1538" y="498"/>
                    <a:pt x="1516" y="520"/>
                    <a:pt x="1516" y="558"/>
                  </a:cubicBezTo>
                  <a:lnTo>
                    <a:pt x="1516" y="686"/>
                  </a:lnTo>
                  <a:cubicBezTo>
                    <a:pt x="1508" y="724"/>
                    <a:pt x="1538" y="746"/>
                    <a:pt x="1576" y="746"/>
                  </a:cubicBezTo>
                  <a:lnTo>
                    <a:pt x="1704" y="746"/>
                  </a:lnTo>
                  <a:cubicBezTo>
                    <a:pt x="1738" y="746"/>
                    <a:pt x="1764" y="724"/>
                    <a:pt x="1764" y="686"/>
                  </a:cubicBezTo>
                  <a:lnTo>
                    <a:pt x="1764" y="558"/>
                  </a:lnTo>
                  <a:cubicBezTo>
                    <a:pt x="1764" y="520"/>
                    <a:pt x="1738" y="498"/>
                    <a:pt x="1704" y="498"/>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64" name="Google Shape;364;p20"/>
          <p:cNvSpPr txBox="1"/>
          <p:nvPr/>
        </p:nvSpPr>
        <p:spPr>
          <a:xfrm>
            <a:off x="1391950" y="3184951"/>
            <a:ext cx="6587100" cy="1600800"/>
          </a:xfrm>
          <a:prstGeom prst="rect">
            <a:avLst/>
          </a:prstGeom>
          <a:noFill/>
          <a:ln>
            <a:noFill/>
          </a:ln>
        </p:spPr>
        <p:txBody>
          <a:bodyPr anchorCtr="0" anchor="t" bIns="0" lIns="0" spcFirstLastPara="1" rIns="0" wrap="square" tIns="0">
            <a:spAutoFit/>
          </a:bodyPr>
          <a:lstStyle/>
          <a:p>
            <a:pPr indent="0" lvl="0" marL="0" rtl="0" algn="l">
              <a:lnSpc>
                <a:spcPct val="200000"/>
              </a:lnSpc>
              <a:spcBef>
                <a:spcPts val="0"/>
              </a:spcBef>
              <a:spcAft>
                <a:spcPts val="0"/>
              </a:spcAft>
              <a:buNone/>
            </a:pPr>
            <a:r>
              <a:rPr lang="en" sz="800" u="sng">
                <a:solidFill>
                  <a:schemeClr val="hlink"/>
                </a:solidFill>
                <a:latin typeface="Roboto"/>
                <a:ea typeface="Roboto"/>
                <a:cs typeface="Roboto"/>
                <a:sym typeface="Roboto"/>
                <a:hlinkClick r:id="rId2"/>
              </a:rPr>
              <a:t>twitter.com/kubeflow</a:t>
            </a:r>
            <a:br>
              <a:rPr lang="en" sz="800"/>
            </a:br>
            <a:r>
              <a:rPr lang="en" sz="800" u="sng">
                <a:solidFill>
                  <a:schemeClr val="hlink"/>
                </a:solidFill>
                <a:latin typeface="Roboto"/>
                <a:ea typeface="Roboto"/>
                <a:cs typeface="Roboto"/>
                <a:sym typeface="Roboto"/>
                <a:hlinkClick r:id="rId3"/>
              </a:rPr>
              <a:t>github.com/kubeflow/kubeflow</a:t>
            </a:r>
            <a:br>
              <a:rPr lang="en" sz="800">
                <a:latin typeface="Roboto"/>
                <a:ea typeface="Roboto"/>
                <a:cs typeface="Roboto"/>
                <a:sym typeface="Roboto"/>
              </a:rPr>
            </a:br>
            <a:r>
              <a:rPr lang="en" sz="800" u="sng">
                <a:solidFill>
                  <a:schemeClr val="dk1"/>
                </a:solidFill>
                <a:latin typeface="Roboto"/>
                <a:ea typeface="Roboto"/>
                <a:cs typeface="Roboto"/>
                <a:sym typeface="Roboto"/>
                <a:hlinkClick r:id="rId4">
                  <a:extLst>
                    <a:ext uri="{A12FA001-AC4F-418D-AE19-62706E023703}">
                      <ahyp:hlinkClr val="tx"/>
                    </a:ext>
                  </a:extLst>
                </a:hlinkClick>
              </a:rPr>
              <a:t>Kubeflow.slack.com</a:t>
            </a:r>
            <a:br>
              <a:rPr lang="en" sz="800"/>
            </a:br>
            <a:r>
              <a:rPr lang="en" sz="800" u="sng">
                <a:solidFill>
                  <a:schemeClr val="hlink"/>
                </a:solidFill>
                <a:latin typeface="Roboto"/>
                <a:ea typeface="Roboto"/>
                <a:cs typeface="Roboto"/>
                <a:sym typeface="Roboto"/>
                <a:hlinkClick r:id="rId5"/>
              </a:rPr>
              <a:t>groups.google.com/g/kubeflow-discuss</a:t>
            </a:r>
            <a:br>
              <a:rPr lang="en" sz="800">
                <a:latin typeface="Roboto"/>
                <a:ea typeface="Roboto"/>
                <a:cs typeface="Roboto"/>
                <a:sym typeface="Roboto"/>
              </a:rPr>
            </a:br>
            <a:r>
              <a:rPr lang="en" sz="800" u="sng">
                <a:solidFill>
                  <a:schemeClr val="hlink"/>
                </a:solidFill>
                <a:latin typeface="Roboto"/>
                <a:ea typeface="Roboto"/>
                <a:cs typeface="Roboto"/>
                <a:sym typeface="Roboto"/>
                <a:hlinkClick r:id="rId6"/>
              </a:rPr>
              <a:t>groups.google.com/forum/#!forum/kubeflow-discuss</a:t>
            </a:r>
            <a:endParaRPr sz="800">
              <a:latin typeface="Roboto"/>
              <a:ea typeface="Roboto"/>
              <a:cs typeface="Roboto"/>
              <a:sym typeface="Roboto"/>
            </a:endParaRPr>
          </a:p>
          <a:p>
            <a:pPr indent="0" lvl="0" marL="0" rtl="0" algn="l">
              <a:lnSpc>
                <a:spcPct val="200000"/>
              </a:lnSpc>
              <a:spcBef>
                <a:spcPts val="0"/>
              </a:spcBef>
              <a:spcAft>
                <a:spcPts val="0"/>
              </a:spcAft>
              <a:buNone/>
            </a:pPr>
            <a:r>
              <a:t/>
            </a:r>
            <a:endParaRPr sz="800">
              <a:latin typeface="Roboto"/>
              <a:ea typeface="Roboto"/>
              <a:cs typeface="Roboto"/>
              <a:sym typeface="Roboto"/>
            </a:endParaRPr>
          </a:p>
          <a:p>
            <a:pPr indent="0" lvl="0" marL="0" rtl="0" algn="l">
              <a:lnSpc>
                <a:spcPct val="200000"/>
              </a:lnSpc>
              <a:spcBef>
                <a:spcPts val="0"/>
              </a:spcBef>
              <a:spcAft>
                <a:spcPts val="0"/>
              </a:spcAft>
              <a:buNone/>
            </a:pPr>
            <a:r>
              <a:t/>
            </a:r>
            <a:endParaRPr sz="800">
              <a:latin typeface="Roboto"/>
              <a:ea typeface="Roboto"/>
              <a:cs typeface="Roboto"/>
              <a:sym typeface="Roboto"/>
            </a:endParaRPr>
          </a:p>
        </p:txBody>
      </p:sp>
      <p:grpSp>
        <p:nvGrpSpPr>
          <p:cNvPr id="365" name="Google Shape;365;p20"/>
          <p:cNvGrpSpPr/>
          <p:nvPr/>
        </p:nvGrpSpPr>
        <p:grpSpPr>
          <a:xfrm>
            <a:off x="8393374" y="193054"/>
            <a:ext cx="515859" cy="512209"/>
            <a:chOff x="1154925" y="238125"/>
            <a:chExt cx="5258500" cy="5215975"/>
          </a:xfrm>
        </p:grpSpPr>
        <p:sp>
          <p:nvSpPr>
            <p:cNvPr id="366" name="Google Shape;366;p20"/>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rgbClr val="014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rgbClr val="BE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rgbClr val="6CA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rgbClr val="A1C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0"/>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0"/>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lue">
  <p:cSld name="TITLE_2">
    <p:bg>
      <p:bgPr>
        <a:solidFill>
          <a:schemeClr val="accent3"/>
        </a:solidFill>
      </p:bgPr>
    </p:bg>
    <p:spTree>
      <p:nvGrpSpPr>
        <p:cNvPr id="43" name="Shape 43"/>
        <p:cNvGrpSpPr/>
        <p:nvPr/>
      </p:nvGrpSpPr>
      <p:grpSpPr>
        <a:xfrm>
          <a:off x="0" y="0"/>
          <a:ext cx="0" cy="0"/>
          <a:chOff x="0" y="0"/>
          <a:chExt cx="0" cy="0"/>
        </a:xfrm>
      </p:grpSpPr>
      <p:sp>
        <p:nvSpPr>
          <p:cNvPr id="44" name="Google Shape;44;p3"/>
          <p:cNvSpPr txBox="1"/>
          <p:nvPr>
            <p:ph type="ctrTitle"/>
          </p:nvPr>
        </p:nvSpPr>
        <p:spPr>
          <a:xfrm>
            <a:off x="311700" y="1890350"/>
            <a:ext cx="8520600" cy="373200"/>
          </a:xfrm>
          <a:prstGeom prst="rect">
            <a:avLst/>
          </a:prstGeom>
        </p:spPr>
        <p:txBody>
          <a:bodyPr anchorCtr="0" anchor="b" bIns="0" lIns="0" spcFirstLastPara="1" rIns="0" wrap="square" tIns="0">
            <a:spAutoFit/>
          </a:bodyPr>
          <a:lstStyle>
            <a:lvl1pPr lvl="0" rtl="0">
              <a:spcBef>
                <a:spcPts val="0"/>
              </a:spcBef>
              <a:spcAft>
                <a:spcPts val="0"/>
              </a:spcAft>
              <a:buClr>
                <a:schemeClr val="lt1"/>
              </a:buClr>
              <a:buSzPts val="2600"/>
              <a:buNone/>
              <a:defRPr sz="26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45" name="Google Shape;45;p3"/>
          <p:cNvSpPr txBox="1"/>
          <p:nvPr>
            <p:ph idx="1" type="subTitle"/>
          </p:nvPr>
        </p:nvSpPr>
        <p:spPr>
          <a:xfrm>
            <a:off x="311700" y="2300725"/>
            <a:ext cx="8520600" cy="2946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1400"/>
              <a:buNone/>
              <a:defRPr>
                <a:solidFill>
                  <a:schemeClr val="accent5"/>
                </a:solidFill>
              </a:defRPr>
            </a:lvl1pPr>
            <a:lvl2pPr lvl="1" rtl="0">
              <a:lnSpc>
                <a:spcPct val="100000"/>
              </a:lnSpc>
              <a:spcBef>
                <a:spcPts val="0"/>
              </a:spcBef>
              <a:spcAft>
                <a:spcPts val="0"/>
              </a:spcAft>
              <a:buClr>
                <a:schemeClr val="accent5"/>
              </a:buClr>
              <a:buSzPts val="2400"/>
              <a:buNone/>
              <a:defRPr sz="2400">
                <a:solidFill>
                  <a:schemeClr val="accent5"/>
                </a:solidFill>
              </a:defRPr>
            </a:lvl2pPr>
            <a:lvl3pPr lvl="2" rtl="0">
              <a:lnSpc>
                <a:spcPct val="100000"/>
              </a:lnSpc>
              <a:spcBef>
                <a:spcPts val="0"/>
              </a:spcBef>
              <a:spcAft>
                <a:spcPts val="0"/>
              </a:spcAft>
              <a:buClr>
                <a:schemeClr val="accent5"/>
              </a:buClr>
              <a:buSzPts val="2400"/>
              <a:buNone/>
              <a:defRPr sz="2400">
                <a:solidFill>
                  <a:schemeClr val="accent5"/>
                </a:solidFill>
              </a:defRPr>
            </a:lvl3pPr>
            <a:lvl4pPr lvl="3" rtl="0">
              <a:lnSpc>
                <a:spcPct val="100000"/>
              </a:lnSpc>
              <a:spcBef>
                <a:spcPts val="0"/>
              </a:spcBef>
              <a:spcAft>
                <a:spcPts val="0"/>
              </a:spcAft>
              <a:buClr>
                <a:schemeClr val="accent5"/>
              </a:buClr>
              <a:buSzPts val="2400"/>
              <a:buNone/>
              <a:defRPr sz="2400">
                <a:solidFill>
                  <a:schemeClr val="accent5"/>
                </a:solidFill>
              </a:defRPr>
            </a:lvl4pPr>
            <a:lvl5pPr lvl="4" rtl="0">
              <a:lnSpc>
                <a:spcPct val="100000"/>
              </a:lnSpc>
              <a:spcBef>
                <a:spcPts val="0"/>
              </a:spcBef>
              <a:spcAft>
                <a:spcPts val="0"/>
              </a:spcAft>
              <a:buClr>
                <a:schemeClr val="accent5"/>
              </a:buClr>
              <a:buSzPts val="2400"/>
              <a:buNone/>
              <a:defRPr sz="2400">
                <a:solidFill>
                  <a:schemeClr val="accent5"/>
                </a:solidFill>
              </a:defRPr>
            </a:lvl5pPr>
            <a:lvl6pPr lvl="5" rtl="0">
              <a:lnSpc>
                <a:spcPct val="100000"/>
              </a:lnSpc>
              <a:spcBef>
                <a:spcPts val="0"/>
              </a:spcBef>
              <a:spcAft>
                <a:spcPts val="0"/>
              </a:spcAft>
              <a:buClr>
                <a:schemeClr val="accent5"/>
              </a:buClr>
              <a:buSzPts val="2400"/>
              <a:buNone/>
              <a:defRPr sz="2400">
                <a:solidFill>
                  <a:schemeClr val="accent5"/>
                </a:solidFill>
              </a:defRPr>
            </a:lvl6pPr>
            <a:lvl7pPr lvl="6" rtl="0">
              <a:lnSpc>
                <a:spcPct val="100000"/>
              </a:lnSpc>
              <a:spcBef>
                <a:spcPts val="0"/>
              </a:spcBef>
              <a:spcAft>
                <a:spcPts val="0"/>
              </a:spcAft>
              <a:buClr>
                <a:schemeClr val="accent5"/>
              </a:buClr>
              <a:buSzPts val="2400"/>
              <a:buNone/>
              <a:defRPr sz="2400">
                <a:solidFill>
                  <a:schemeClr val="accent5"/>
                </a:solidFill>
              </a:defRPr>
            </a:lvl7pPr>
            <a:lvl8pPr lvl="7" rtl="0">
              <a:lnSpc>
                <a:spcPct val="100000"/>
              </a:lnSpc>
              <a:spcBef>
                <a:spcPts val="0"/>
              </a:spcBef>
              <a:spcAft>
                <a:spcPts val="0"/>
              </a:spcAft>
              <a:buClr>
                <a:schemeClr val="accent5"/>
              </a:buClr>
              <a:buSzPts val="2400"/>
              <a:buNone/>
              <a:defRPr sz="2400">
                <a:solidFill>
                  <a:schemeClr val="accent5"/>
                </a:solidFill>
              </a:defRPr>
            </a:lvl8pPr>
            <a:lvl9pPr lvl="8" rtl="0">
              <a:lnSpc>
                <a:spcPct val="100000"/>
              </a:lnSpc>
              <a:spcBef>
                <a:spcPts val="0"/>
              </a:spcBef>
              <a:spcAft>
                <a:spcPts val="0"/>
              </a:spcAft>
              <a:buClr>
                <a:schemeClr val="accent5"/>
              </a:buClr>
              <a:buSzPts val="2400"/>
              <a:buNone/>
              <a:defRPr sz="2400">
                <a:solidFill>
                  <a:schemeClr val="accent5"/>
                </a:solidFill>
              </a:defRPr>
            </a:lvl9pPr>
          </a:lstStyle>
          <a:p/>
        </p:txBody>
      </p:sp>
      <p:sp>
        <p:nvSpPr>
          <p:cNvPr id="46" name="Google Shape;4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3"/>
          <p:cNvSpPr txBox="1"/>
          <p:nvPr>
            <p:ph idx="2" type="subTitle"/>
          </p:nvPr>
        </p:nvSpPr>
        <p:spPr>
          <a:xfrm>
            <a:off x="311700" y="41072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1000"/>
              <a:buNone/>
              <a:defRPr sz="1000">
                <a:solidFill>
                  <a:schemeClr val="accent5"/>
                </a:solidFill>
              </a:defRPr>
            </a:lvl1pPr>
            <a:lvl2pPr lvl="1" rtl="0">
              <a:lnSpc>
                <a:spcPct val="100000"/>
              </a:lnSpc>
              <a:spcBef>
                <a:spcPts val="0"/>
              </a:spcBef>
              <a:spcAft>
                <a:spcPts val="0"/>
              </a:spcAft>
              <a:buClr>
                <a:schemeClr val="accent5"/>
              </a:buClr>
              <a:buSzPts val="1000"/>
              <a:buNone/>
              <a:defRPr sz="1000">
                <a:solidFill>
                  <a:schemeClr val="accent5"/>
                </a:solidFill>
              </a:defRPr>
            </a:lvl2pPr>
            <a:lvl3pPr lvl="2" rtl="0">
              <a:lnSpc>
                <a:spcPct val="100000"/>
              </a:lnSpc>
              <a:spcBef>
                <a:spcPts val="0"/>
              </a:spcBef>
              <a:spcAft>
                <a:spcPts val="0"/>
              </a:spcAft>
              <a:buClr>
                <a:schemeClr val="accent5"/>
              </a:buClr>
              <a:buSzPts val="1000"/>
              <a:buNone/>
              <a:defRPr sz="1000">
                <a:solidFill>
                  <a:schemeClr val="accent5"/>
                </a:solidFill>
              </a:defRPr>
            </a:lvl3pPr>
            <a:lvl4pPr lvl="3" rtl="0">
              <a:lnSpc>
                <a:spcPct val="100000"/>
              </a:lnSpc>
              <a:spcBef>
                <a:spcPts val="0"/>
              </a:spcBef>
              <a:spcAft>
                <a:spcPts val="0"/>
              </a:spcAft>
              <a:buClr>
                <a:schemeClr val="accent5"/>
              </a:buClr>
              <a:buSzPts val="1000"/>
              <a:buNone/>
              <a:defRPr sz="1000">
                <a:solidFill>
                  <a:schemeClr val="accent5"/>
                </a:solidFill>
              </a:defRPr>
            </a:lvl4pPr>
            <a:lvl5pPr lvl="4" rtl="0">
              <a:lnSpc>
                <a:spcPct val="100000"/>
              </a:lnSpc>
              <a:spcBef>
                <a:spcPts val="0"/>
              </a:spcBef>
              <a:spcAft>
                <a:spcPts val="0"/>
              </a:spcAft>
              <a:buClr>
                <a:schemeClr val="accent5"/>
              </a:buClr>
              <a:buSzPts val="1000"/>
              <a:buNone/>
              <a:defRPr sz="1000">
                <a:solidFill>
                  <a:schemeClr val="accent5"/>
                </a:solidFill>
              </a:defRPr>
            </a:lvl5pPr>
            <a:lvl6pPr lvl="5" rtl="0">
              <a:lnSpc>
                <a:spcPct val="100000"/>
              </a:lnSpc>
              <a:spcBef>
                <a:spcPts val="0"/>
              </a:spcBef>
              <a:spcAft>
                <a:spcPts val="0"/>
              </a:spcAft>
              <a:buClr>
                <a:schemeClr val="accent5"/>
              </a:buClr>
              <a:buSzPts val="1000"/>
              <a:buNone/>
              <a:defRPr sz="1000">
                <a:solidFill>
                  <a:schemeClr val="accent5"/>
                </a:solidFill>
              </a:defRPr>
            </a:lvl6pPr>
            <a:lvl7pPr lvl="6" rtl="0">
              <a:lnSpc>
                <a:spcPct val="100000"/>
              </a:lnSpc>
              <a:spcBef>
                <a:spcPts val="0"/>
              </a:spcBef>
              <a:spcAft>
                <a:spcPts val="0"/>
              </a:spcAft>
              <a:buClr>
                <a:schemeClr val="accent5"/>
              </a:buClr>
              <a:buSzPts val="1000"/>
              <a:buNone/>
              <a:defRPr sz="1000">
                <a:solidFill>
                  <a:schemeClr val="accent5"/>
                </a:solidFill>
              </a:defRPr>
            </a:lvl7pPr>
            <a:lvl8pPr lvl="7" rtl="0">
              <a:lnSpc>
                <a:spcPct val="100000"/>
              </a:lnSpc>
              <a:spcBef>
                <a:spcPts val="0"/>
              </a:spcBef>
              <a:spcAft>
                <a:spcPts val="0"/>
              </a:spcAft>
              <a:buClr>
                <a:schemeClr val="accent5"/>
              </a:buClr>
              <a:buSzPts val="1000"/>
              <a:buNone/>
              <a:defRPr sz="1000">
                <a:solidFill>
                  <a:schemeClr val="accent5"/>
                </a:solidFill>
              </a:defRPr>
            </a:lvl8pPr>
            <a:lvl9pPr lvl="8" rtl="0">
              <a:lnSpc>
                <a:spcPct val="100000"/>
              </a:lnSpc>
              <a:spcBef>
                <a:spcPts val="0"/>
              </a:spcBef>
              <a:spcAft>
                <a:spcPts val="0"/>
              </a:spcAft>
              <a:buClr>
                <a:schemeClr val="accent5"/>
              </a:buClr>
              <a:buSzPts val="1000"/>
              <a:buNone/>
              <a:defRPr sz="1000">
                <a:solidFill>
                  <a:schemeClr val="accent5"/>
                </a:solidFill>
              </a:defRPr>
            </a:lvl9pPr>
          </a:lstStyle>
          <a:p/>
        </p:txBody>
      </p:sp>
      <p:sp>
        <p:nvSpPr>
          <p:cNvPr id="48" name="Google Shape;48;p3"/>
          <p:cNvSpPr txBox="1"/>
          <p:nvPr>
            <p:ph idx="3" type="subTitle"/>
          </p:nvPr>
        </p:nvSpPr>
        <p:spPr>
          <a:xfrm>
            <a:off x="3117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000"/>
              <a:buNone/>
              <a:defRPr b="1" sz="1000">
                <a:solidFill>
                  <a:schemeClr val="lt1"/>
                </a:solidFill>
              </a:defRPr>
            </a:lvl1pPr>
            <a:lvl2pPr lvl="1" rtl="0">
              <a:lnSpc>
                <a:spcPct val="100000"/>
              </a:lnSpc>
              <a:spcBef>
                <a:spcPts val="0"/>
              </a:spcBef>
              <a:spcAft>
                <a:spcPts val="0"/>
              </a:spcAft>
              <a:buClr>
                <a:schemeClr val="lt1"/>
              </a:buClr>
              <a:buSzPts val="1000"/>
              <a:buNone/>
              <a:defRPr b="1" sz="1000">
                <a:solidFill>
                  <a:schemeClr val="lt1"/>
                </a:solidFill>
              </a:defRPr>
            </a:lvl2pPr>
            <a:lvl3pPr lvl="2" rtl="0">
              <a:lnSpc>
                <a:spcPct val="100000"/>
              </a:lnSpc>
              <a:spcBef>
                <a:spcPts val="0"/>
              </a:spcBef>
              <a:spcAft>
                <a:spcPts val="0"/>
              </a:spcAft>
              <a:buClr>
                <a:schemeClr val="lt1"/>
              </a:buClr>
              <a:buSzPts val="1000"/>
              <a:buNone/>
              <a:defRPr b="1" sz="1000">
                <a:solidFill>
                  <a:schemeClr val="lt1"/>
                </a:solidFill>
              </a:defRPr>
            </a:lvl3pPr>
            <a:lvl4pPr lvl="3" rtl="0">
              <a:lnSpc>
                <a:spcPct val="100000"/>
              </a:lnSpc>
              <a:spcBef>
                <a:spcPts val="0"/>
              </a:spcBef>
              <a:spcAft>
                <a:spcPts val="0"/>
              </a:spcAft>
              <a:buClr>
                <a:schemeClr val="lt1"/>
              </a:buClr>
              <a:buSzPts val="1000"/>
              <a:buNone/>
              <a:defRPr b="1" sz="1000">
                <a:solidFill>
                  <a:schemeClr val="lt1"/>
                </a:solidFill>
              </a:defRPr>
            </a:lvl4pPr>
            <a:lvl5pPr lvl="4" rtl="0">
              <a:lnSpc>
                <a:spcPct val="100000"/>
              </a:lnSpc>
              <a:spcBef>
                <a:spcPts val="0"/>
              </a:spcBef>
              <a:spcAft>
                <a:spcPts val="0"/>
              </a:spcAft>
              <a:buClr>
                <a:schemeClr val="lt1"/>
              </a:buClr>
              <a:buSzPts val="1000"/>
              <a:buNone/>
              <a:defRPr b="1" sz="1000">
                <a:solidFill>
                  <a:schemeClr val="lt1"/>
                </a:solidFill>
              </a:defRPr>
            </a:lvl5pPr>
            <a:lvl6pPr lvl="5" rtl="0">
              <a:lnSpc>
                <a:spcPct val="100000"/>
              </a:lnSpc>
              <a:spcBef>
                <a:spcPts val="0"/>
              </a:spcBef>
              <a:spcAft>
                <a:spcPts val="0"/>
              </a:spcAft>
              <a:buClr>
                <a:schemeClr val="lt1"/>
              </a:buClr>
              <a:buSzPts val="1000"/>
              <a:buNone/>
              <a:defRPr b="1" sz="1000">
                <a:solidFill>
                  <a:schemeClr val="lt1"/>
                </a:solidFill>
              </a:defRPr>
            </a:lvl6pPr>
            <a:lvl7pPr lvl="6" rtl="0">
              <a:lnSpc>
                <a:spcPct val="100000"/>
              </a:lnSpc>
              <a:spcBef>
                <a:spcPts val="0"/>
              </a:spcBef>
              <a:spcAft>
                <a:spcPts val="0"/>
              </a:spcAft>
              <a:buClr>
                <a:schemeClr val="lt1"/>
              </a:buClr>
              <a:buSzPts val="1000"/>
              <a:buNone/>
              <a:defRPr b="1" sz="1000">
                <a:solidFill>
                  <a:schemeClr val="lt1"/>
                </a:solidFill>
              </a:defRPr>
            </a:lvl7pPr>
            <a:lvl8pPr lvl="7" rtl="0">
              <a:lnSpc>
                <a:spcPct val="100000"/>
              </a:lnSpc>
              <a:spcBef>
                <a:spcPts val="0"/>
              </a:spcBef>
              <a:spcAft>
                <a:spcPts val="0"/>
              </a:spcAft>
              <a:buClr>
                <a:schemeClr val="lt1"/>
              </a:buClr>
              <a:buSzPts val="1000"/>
              <a:buNone/>
              <a:defRPr b="1" sz="1000">
                <a:solidFill>
                  <a:schemeClr val="lt1"/>
                </a:solidFill>
              </a:defRPr>
            </a:lvl8pPr>
            <a:lvl9pPr lvl="8" rtl="0">
              <a:lnSpc>
                <a:spcPct val="100000"/>
              </a:lnSpc>
              <a:spcBef>
                <a:spcPts val="0"/>
              </a:spcBef>
              <a:spcAft>
                <a:spcPts val="0"/>
              </a:spcAft>
              <a:buClr>
                <a:schemeClr val="lt1"/>
              </a:buClr>
              <a:buSzPts val="1000"/>
              <a:buNone/>
              <a:defRPr b="1" sz="1000">
                <a:solidFill>
                  <a:schemeClr val="lt1"/>
                </a:solidFill>
              </a:defRPr>
            </a:lvl9pPr>
          </a:lstStyle>
          <a:p/>
        </p:txBody>
      </p:sp>
      <p:sp>
        <p:nvSpPr>
          <p:cNvPr id="49" name="Google Shape;49;p3"/>
          <p:cNvSpPr txBox="1"/>
          <p:nvPr>
            <p:ph idx="4" type="subTitle"/>
          </p:nvPr>
        </p:nvSpPr>
        <p:spPr>
          <a:xfrm>
            <a:off x="29030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000"/>
              <a:buNone/>
              <a:defRPr b="1" sz="1000">
                <a:solidFill>
                  <a:schemeClr val="lt1"/>
                </a:solidFill>
              </a:defRPr>
            </a:lvl1pPr>
            <a:lvl2pPr lvl="1" rtl="0">
              <a:lnSpc>
                <a:spcPct val="100000"/>
              </a:lnSpc>
              <a:spcBef>
                <a:spcPts val="0"/>
              </a:spcBef>
              <a:spcAft>
                <a:spcPts val="0"/>
              </a:spcAft>
              <a:buClr>
                <a:schemeClr val="lt1"/>
              </a:buClr>
              <a:buSzPts val="1000"/>
              <a:buNone/>
              <a:defRPr b="1" sz="1000">
                <a:solidFill>
                  <a:schemeClr val="lt1"/>
                </a:solidFill>
              </a:defRPr>
            </a:lvl2pPr>
            <a:lvl3pPr lvl="2" rtl="0">
              <a:lnSpc>
                <a:spcPct val="100000"/>
              </a:lnSpc>
              <a:spcBef>
                <a:spcPts val="0"/>
              </a:spcBef>
              <a:spcAft>
                <a:spcPts val="0"/>
              </a:spcAft>
              <a:buClr>
                <a:schemeClr val="lt1"/>
              </a:buClr>
              <a:buSzPts val="1000"/>
              <a:buNone/>
              <a:defRPr b="1" sz="1000">
                <a:solidFill>
                  <a:schemeClr val="lt1"/>
                </a:solidFill>
              </a:defRPr>
            </a:lvl3pPr>
            <a:lvl4pPr lvl="3" rtl="0">
              <a:lnSpc>
                <a:spcPct val="100000"/>
              </a:lnSpc>
              <a:spcBef>
                <a:spcPts val="0"/>
              </a:spcBef>
              <a:spcAft>
                <a:spcPts val="0"/>
              </a:spcAft>
              <a:buClr>
                <a:schemeClr val="lt1"/>
              </a:buClr>
              <a:buSzPts val="1000"/>
              <a:buNone/>
              <a:defRPr b="1" sz="1000">
                <a:solidFill>
                  <a:schemeClr val="lt1"/>
                </a:solidFill>
              </a:defRPr>
            </a:lvl4pPr>
            <a:lvl5pPr lvl="4" rtl="0">
              <a:lnSpc>
                <a:spcPct val="100000"/>
              </a:lnSpc>
              <a:spcBef>
                <a:spcPts val="0"/>
              </a:spcBef>
              <a:spcAft>
                <a:spcPts val="0"/>
              </a:spcAft>
              <a:buClr>
                <a:schemeClr val="lt1"/>
              </a:buClr>
              <a:buSzPts val="1000"/>
              <a:buNone/>
              <a:defRPr b="1" sz="1000">
                <a:solidFill>
                  <a:schemeClr val="lt1"/>
                </a:solidFill>
              </a:defRPr>
            </a:lvl5pPr>
            <a:lvl6pPr lvl="5" rtl="0">
              <a:lnSpc>
                <a:spcPct val="100000"/>
              </a:lnSpc>
              <a:spcBef>
                <a:spcPts val="0"/>
              </a:spcBef>
              <a:spcAft>
                <a:spcPts val="0"/>
              </a:spcAft>
              <a:buClr>
                <a:schemeClr val="lt1"/>
              </a:buClr>
              <a:buSzPts val="1000"/>
              <a:buNone/>
              <a:defRPr b="1" sz="1000">
                <a:solidFill>
                  <a:schemeClr val="lt1"/>
                </a:solidFill>
              </a:defRPr>
            </a:lvl6pPr>
            <a:lvl7pPr lvl="6" rtl="0">
              <a:lnSpc>
                <a:spcPct val="100000"/>
              </a:lnSpc>
              <a:spcBef>
                <a:spcPts val="0"/>
              </a:spcBef>
              <a:spcAft>
                <a:spcPts val="0"/>
              </a:spcAft>
              <a:buClr>
                <a:schemeClr val="lt1"/>
              </a:buClr>
              <a:buSzPts val="1000"/>
              <a:buNone/>
              <a:defRPr b="1" sz="1000">
                <a:solidFill>
                  <a:schemeClr val="lt1"/>
                </a:solidFill>
              </a:defRPr>
            </a:lvl7pPr>
            <a:lvl8pPr lvl="7" rtl="0">
              <a:lnSpc>
                <a:spcPct val="100000"/>
              </a:lnSpc>
              <a:spcBef>
                <a:spcPts val="0"/>
              </a:spcBef>
              <a:spcAft>
                <a:spcPts val="0"/>
              </a:spcAft>
              <a:buClr>
                <a:schemeClr val="lt1"/>
              </a:buClr>
              <a:buSzPts val="1000"/>
              <a:buNone/>
              <a:defRPr b="1" sz="1000">
                <a:solidFill>
                  <a:schemeClr val="lt1"/>
                </a:solidFill>
              </a:defRPr>
            </a:lvl8pPr>
            <a:lvl9pPr lvl="8" rtl="0">
              <a:lnSpc>
                <a:spcPct val="100000"/>
              </a:lnSpc>
              <a:spcBef>
                <a:spcPts val="0"/>
              </a:spcBef>
              <a:spcAft>
                <a:spcPts val="0"/>
              </a:spcAft>
              <a:buClr>
                <a:schemeClr val="lt1"/>
              </a:buClr>
              <a:buSzPts val="1000"/>
              <a:buNone/>
              <a:defRPr b="1" sz="1000">
                <a:solidFill>
                  <a:schemeClr val="lt1"/>
                </a:solidFill>
              </a:defRPr>
            </a:lvl9pPr>
          </a:lstStyle>
          <a:p/>
        </p:txBody>
      </p:sp>
      <p:sp>
        <p:nvSpPr>
          <p:cNvPr id="50" name="Google Shape;50;p3"/>
          <p:cNvSpPr txBox="1"/>
          <p:nvPr>
            <p:ph idx="5" type="subTitle"/>
          </p:nvPr>
        </p:nvSpPr>
        <p:spPr>
          <a:xfrm>
            <a:off x="54943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000"/>
              <a:buNone/>
              <a:defRPr b="1" sz="1000">
                <a:solidFill>
                  <a:schemeClr val="lt1"/>
                </a:solidFill>
              </a:defRPr>
            </a:lvl1pPr>
            <a:lvl2pPr lvl="1" rtl="0">
              <a:lnSpc>
                <a:spcPct val="100000"/>
              </a:lnSpc>
              <a:spcBef>
                <a:spcPts val="0"/>
              </a:spcBef>
              <a:spcAft>
                <a:spcPts val="0"/>
              </a:spcAft>
              <a:buClr>
                <a:schemeClr val="lt1"/>
              </a:buClr>
              <a:buSzPts val="1000"/>
              <a:buNone/>
              <a:defRPr b="1" sz="1000">
                <a:solidFill>
                  <a:schemeClr val="lt1"/>
                </a:solidFill>
              </a:defRPr>
            </a:lvl2pPr>
            <a:lvl3pPr lvl="2" rtl="0">
              <a:lnSpc>
                <a:spcPct val="100000"/>
              </a:lnSpc>
              <a:spcBef>
                <a:spcPts val="0"/>
              </a:spcBef>
              <a:spcAft>
                <a:spcPts val="0"/>
              </a:spcAft>
              <a:buClr>
                <a:schemeClr val="lt1"/>
              </a:buClr>
              <a:buSzPts val="1000"/>
              <a:buNone/>
              <a:defRPr b="1" sz="1000">
                <a:solidFill>
                  <a:schemeClr val="lt1"/>
                </a:solidFill>
              </a:defRPr>
            </a:lvl3pPr>
            <a:lvl4pPr lvl="3" rtl="0">
              <a:lnSpc>
                <a:spcPct val="100000"/>
              </a:lnSpc>
              <a:spcBef>
                <a:spcPts val="0"/>
              </a:spcBef>
              <a:spcAft>
                <a:spcPts val="0"/>
              </a:spcAft>
              <a:buClr>
                <a:schemeClr val="lt1"/>
              </a:buClr>
              <a:buSzPts val="1000"/>
              <a:buNone/>
              <a:defRPr b="1" sz="1000">
                <a:solidFill>
                  <a:schemeClr val="lt1"/>
                </a:solidFill>
              </a:defRPr>
            </a:lvl4pPr>
            <a:lvl5pPr lvl="4" rtl="0">
              <a:lnSpc>
                <a:spcPct val="100000"/>
              </a:lnSpc>
              <a:spcBef>
                <a:spcPts val="0"/>
              </a:spcBef>
              <a:spcAft>
                <a:spcPts val="0"/>
              </a:spcAft>
              <a:buClr>
                <a:schemeClr val="lt1"/>
              </a:buClr>
              <a:buSzPts val="1000"/>
              <a:buNone/>
              <a:defRPr b="1" sz="1000">
                <a:solidFill>
                  <a:schemeClr val="lt1"/>
                </a:solidFill>
              </a:defRPr>
            </a:lvl5pPr>
            <a:lvl6pPr lvl="5" rtl="0">
              <a:lnSpc>
                <a:spcPct val="100000"/>
              </a:lnSpc>
              <a:spcBef>
                <a:spcPts val="0"/>
              </a:spcBef>
              <a:spcAft>
                <a:spcPts val="0"/>
              </a:spcAft>
              <a:buClr>
                <a:schemeClr val="lt1"/>
              </a:buClr>
              <a:buSzPts val="1000"/>
              <a:buNone/>
              <a:defRPr b="1" sz="1000">
                <a:solidFill>
                  <a:schemeClr val="lt1"/>
                </a:solidFill>
              </a:defRPr>
            </a:lvl6pPr>
            <a:lvl7pPr lvl="6" rtl="0">
              <a:lnSpc>
                <a:spcPct val="100000"/>
              </a:lnSpc>
              <a:spcBef>
                <a:spcPts val="0"/>
              </a:spcBef>
              <a:spcAft>
                <a:spcPts val="0"/>
              </a:spcAft>
              <a:buClr>
                <a:schemeClr val="lt1"/>
              </a:buClr>
              <a:buSzPts val="1000"/>
              <a:buNone/>
              <a:defRPr b="1" sz="1000">
                <a:solidFill>
                  <a:schemeClr val="lt1"/>
                </a:solidFill>
              </a:defRPr>
            </a:lvl7pPr>
            <a:lvl8pPr lvl="7" rtl="0">
              <a:lnSpc>
                <a:spcPct val="100000"/>
              </a:lnSpc>
              <a:spcBef>
                <a:spcPts val="0"/>
              </a:spcBef>
              <a:spcAft>
                <a:spcPts val="0"/>
              </a:spcAft>
              <a:buClr>
                <a:schemeClr val="lt1"/>
              </a:buClr>
              <a:buSzPts val="1000"/>
              <a:buNone/>
              <a:defRPr b="1" sz="1000">
                <a:solidFill>
                  <a:schemeClr val="lt1"/>
                </a:solidFill>
              </a:defRPr>
            </a:lvl8pPr>
            <a:lvl9pPr lvl="8" rtl="0">
              <a:lnSpc>
                <a:spcPct val="100000"/>
              </a:lnSpc>
              <a:spcBef>
                <a:spcPts val="0"/>
              </a:spcBef>
              <a:spcAft>
                <a:spcPts val="0"/>
              </a:spcAft>
              <a:buClr>
                <a:schemeClr val="lt1"/>
              </a:buClr>
              <a:buSzPts val="1000"/>
              <a:buNone/>
              <a:defRPr b="1" sz="1000">
                <a:solidFill>
                  <a:schemeClr val="lt1"/>
                </a:solidFill>
              </a:defRPr>
            </a:lvl9pPr>
          </a:lstStyle>
          <a:p/>
        </p:txBody>
      </p:sp>
      <p:sp>
        <p:nvSpPr>
          <p:cNvPr id="51" name="Google Shape;51;p3"/>
          <p:cNvSpPr txBox="1"/>
          <p:nvPr>
            <p:ph idx="6" type="subTitle"/>
          </p:nvPr>
        </p:nvSpPr>
        <p:spPr>
          <a:xfrm>
            <a:off x="311700" y="4159902"/>
            <a:ext cx="2205000" cy="154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800"/>
              <a:buNone/>
              <a:defRPr sz="800">
                <a:solidFill>
                  <a:schemeClr val="accent5"/>
                </a:solidFill>
              </a:defRPr>
            </a:lvl1pPr>
            <a:lvl2pPr lvl="1" rtl="0">
              <a:lnSpc>
                <a:spcPct val="100000"/>
              </a:lnSpc>
              <a:spcBef>
                <a:spcPts val="0"/>
              </a:spcBef>
              <a:spcAft>
                <a:spcPts val="0"/>
              </a:spcAft>
              <a:buClr>
                <a:schemeClr val="accent5"/>
              </a:buClr>
              <a:buSzPts val="800"/>
              <a:buNone/>
              <a:defRPr sz="800">
                <a:solidFill>
                  <a:schemeClr val="accent5"/>
                </a:solidFill>
              </a:defRPr>
            </a:lvl2pPr>
            <a:lvl3pPr lvl="2" rtl="0">
              <a:lnSpc>
                <a:spcPct val="100000"/>
              </a:lnSpc>
              <a:spcBef>
                <a:spcPts val="0"/>
              </a:spcBef>
              <a:spcAft>
                <a:spcPts val="0"/>
              </a:spcAft>
              <a:buClr>
                <a:schemeClr val="accent5"/>
              </a:buClr>
              <a:buSzPts val="800"/>
              <a:buNone/>
              <a:defRPr sz="800">
                <a:solidFill>
                  <a:schemeClr val="accent5"/>
                </a:solidFill>
              </a:defRPr>
            </a:lvl3pPr>
            <a:lvl4pPr lvl="3" rtl="0">
              <a:lnSpc>
                <a:spcPct val="100000"/>
              </a:lnSpc>
              <a:spcBef>
                <a:spcPts val="0"/>
              </a:spcBef>
              <a:spcAft>
                <a:spcPts val="0"/>
              </a:spcAft>
              <a:buClr>
                <a:schemeClr val="accent5"/>
              </a:buClr>
              <a:buSzPts val="800"/>
              <a:buNone/>
              <a:defRPr sz="800">
                <a:solidFill>
                  <a:schemeClr val="accent5"/>
                </a:solidFill>
              </a:defRPr>
            </a:lvl4pPr>
            <a:lvl5pPr lvl="4" rtl="0">
              <a:lnSpc>
                <a:spcPct val="100000"/>
              </a:lnSpc>
              <a:spcBef>
                <a:spcPts val="0"/>
              </a:spcBef>
              <a:spcAft>
                <a:spcPts val="0"/>
              </a:spcAft>
              <a:buClr>
                <a:schemeClr val="accent5"/>
              </a:buClr>
              <a:buSzPts val="800"/>
              <a:buNone/>
              <a:defRPr sz="800">
                <a:solidFill>
                  <a:schemeClr val="accent5"/>
                </a:solidFill>
              </a:defRPr>
            </a:lvl5pPr>
            <a:lvl6pPr lvl="5" rtl="0">
              <a:lnSpc>
                <a:spcPct val="100000"/>
              </a:lnSpc>
              <a:spcBef>
                <a:spcPts val="0"/>
              </a:spcBef>
              <a:spcAft>
                <a:spcPts val="0"/>
              </a:spcAft>
              <a:buClr>
                <a:schemeClr val="accent5"/>
              </a:buClr>
              <a:buSzPts val="800"/>
              <a:buNone/>
              <a:defRPr sz="800">
                <a:solidFill>
                  <a:schemeClr val="accent5"/>
                </a:solidFill>
              </a:defRPr>
            </a:lvl6pPr>
            <a:lvl7pPr lvl="6" rtl="0">
              <a:lnSpc>
                <a:spcPct val="100000"/>
              </a:lnSpc>
              <a:spcBef>
                <a:spcPts val="0"/>
              </a:spcBef>
              <a:spcAft>
                <a:spcPts val="0"/>
              </a:spcAft>
              <a:buClr>
                <a:schemeClr val="accent5"/>
              </a:buClr>
              <a:buSzPts val="800"/>
              <a:buNone/>
              <a:defRPr sz="800">
                <a:solidFill>
                  <a:schemeClr val="accent5"/>
                </a:solidFill>
              </a:defRPr>
            </a:lvl7pPr>
            <a:lvl8pPr lvl="7" rtl="0">
              <a:lnSpc>
                <a:spcPct val="100000"/>
              </a:lnSpc>
              <a:spcBef>
                <a:spcPts val="0"/>
              </a:spcBef>
              <a:spcAft>
                <a:spcPts val="0"/>
              </a:spcAft>
              <a:buClr>
                <a:schemeClr val="accent5"/>
              </a:buClr>
              <a:buSzPts val="800"/>
              <a:buNone/>
              <a:defRPr sz="800">
                <a:solidFill>
                  <a:schemeClr val="accent5"/>
                </a:solidFill>
              </a:defRPr>
            </a:lvl8pPr>
            <a:lvl9pPr lvl="8" rtl="0">
              <a:lnSpc>
                <a:spcPct val="100000"/>
              </a:lnSpc>
              <a:spcBef>
                <a:spcPts val="0"/>
              </a:spcBef>
              <a:spcAft>
                <a:spcPts val="0"/>
              </a:spcAft>
              <a:buClr>
                <a:schemeClr val="accent5"/>
              </a:buClr>
              <a:buSzPts val="800"/>
              <a:buNone/>
              <a:defRPr sz="800">
                <a:solidFill>
                  <a:schemeClr val="accent5"/>
                </a:solidFill>
              </a:defRPr>
            </a:lvl9pPr>
          </a:lstStyle>
          <a:p/>
        </p:txBody>
      </p:sp>
      <p:sp>
        <p:nvSpPr>
          <p:cNvPr id="52" name="Google Shape;52;p3"/>
          <p:cNvSpPr txBox="1"/>
          <p:nvPr>
            <p:ph idx="7" type="subTitle"/>
          </p:nvPr>
        </p:nvSpPr>
        <p:spPr>
          <a:xfrm>
            <a:off x="2903000" y="4159902"/>
            <a:ext cx="2205000" cy="154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800"/>
              <a:buNone/>
              <a:defRPr sz="800">
                <a:solidFill>
                  <a:schemeClr val="accent5"/>
                </a:solidFill>
              </a:defRPr>
            </a:lvl1pPr>
            <a:lvl2pPr lvl="1" rtl="0">
              <a:lnSpc>
                <a:spcPct val="100000"/>
              </a:lnSpc>
              <a:spcBef>
                <a:spcPts val="0"/>
              </a:spcBef>
              <a:spcAft>
                <a:spcPts val="0"/>
              </a:spcAft>
              <a:buClr>
                <a:schemeClr val="accent5"/>
              </a:buClr>
              <a:buSzPts val="800"/>
              <a:buNone/>
              <a:defRPr sz="800">
                <a:solidFill>
                  <a:schemeClr val="accent5"/>
                </a:solidFill>
              </a:defRPr>
            </a:lvl2pPr>
            <a:lvl3pPr lvl="2" rtl="0">
              <a:lnSpc>
                <a:spcPct val="100000"/>
              </a:lnSpc>
              <a:spcBef>
                <a:spcPts val="0"/>
              </a:spcBef>
              <a:spcAft>
                <a:spcPts val="0"/>
              </a:spcAft>
              <a:buClr>
                <a:schemeClr val="accent5"/>
              </a:buClr>
              <a:buSzPts val="800"/>
              <a:buNone/>
              <a:defRPr sz="800">
                <a:solidFill>
                  <a:schemeClr val="accent5"/>
                </a:solidFill>
              </a:defRPr>
            </a:lvl3pPr>
            <a:lvl4pPr lvl="3" rtl="0">
              <a:lnSpc>
                <a:spcPct val="100000"/>
              </a:lnSpc>
              <a:spcBef>
                <a:spcPts val="0"/>
              </a:spcBef>
              <a:spcAft>
                <a:spcPts val="0"/>
              </a:spcAft>
              <a:buClr>
                <a:schemeClr val="accent5"/>
              </a:buClr>
              <a:buSzPts val="800"/>
              <a:buNone/>
              <a:defRPr sz="800">
                <a:solidFill>
                  <a:schemeClr val="accent5"/>
                </a:solidFill>
              </a:defRPr>
            </a:lvl4pPr>
            <a:lvl5pPr lvl="4" rtl="0">
              <a:lnSpc>
                <a:spcPct val="100000"/>
              </a:lnSpc>
              <a:spcBef>
                <a:spcPts val="0"/>
              </a:spcBef>
              <a:spcAft>
                <a:spcPts val="0"/>
              </a:spcAft>
              <a:buClr>
                <a:schemeClr val="accent5"/>
              </a:buClr>
              <a:buSzPts val="800"/>
              <a:buNone/>
              <a:defRPr sz="800">
                <a:solidFill>
                  <a:schemeClr val="accent5"/>
                </a:solidFill>
              </a:defRPr>
            </a:lvl5pPr>
            <a:lvl6pPr lvl="5" rtl="0">
              <a:lnSpc>
                <a:spcPct val="100000"/>
              </a:lnSpc>
              <a:spcBef>
                <a:spcPts val="0"/>
              </a:spcBef>
              <a:spcAft>
                <a:spcPts val="0"/>
              </a:spcAft>
              <a:buClr>
                <a:schemeClr val="accent5"/>
              </a:buClr>
              <a:buSzPts val="800"/>
              <a:buNone/>
              <a:defRPr sz="800">
                <a:solidFill>
                  <a:schemeClr val="accent5"/>
                </a:solidFill>
              </a:defRPr>
            </a:lvl6pPr>
            <a:lvl7pPr lvl="6" rtl="0">
              <a:lnSpc>
                <a:spcPct val="100000"/>
              </a:lnSpc>
              <a:spcBef>
                <a:spcPts val="0"/>
              </a:spcBef>
              <a:spcAft>
                <a:spcPts val="0"/>
              </a:spcAft>
              <a:buClr>
                <a:schemeClr val="accent5"/>
              </a:buClr>
              <a:buSzPts val="800"/>
              <a:buNone/>
              <a:defRPr sz="800">
                <a:solidFill>
                  <a:schemeClr val="accent5"/>
                </a:solidFill>
              </a:defRPr>
            </a:lvl7pPr>
            <a:lvl8pPr lvl="7" rtl="0">
              <a:lnSpc>
                <a:spcPct val="100000"/>
              </a:lnSpc>
              <a:spcBef>
                <a:spcPts val="0"/>
              </a:spcBef>
              <a:spcAft>
                <a:spcPts val="0"/>
              </a:spcAft>
              <a:buClr>
                <a:schemeClr val="accent5"/>
              </a:buClr>
              <a:buSzPts val="800"/>
              <a:buNone/>
              <a:defRPr sz="800">
                <a:solidFill>
                  <a:schemeClr val="accent5"/>
                </a:solidFill>
              </a:defRPr>
            </a:lvl8pPr>
            <a:lvl9pPr lvl="8" rtl="0">
              <a:lnSpc>
                <a:spcPct val="100000"/>
              </a:lnSpc>
              <a:spcBef>
                <a:spcPts val="0"/>
              </a:spcBef>
              <a:spcAft>
                <a:spcPts val="0"/>
              </a:spcAft>
              <a:buClr>
                <a:schemeClr val="accent5"/>
              </a:buClr>
              <a:buSzPts val="800"/>
              <a:buNone/>
              <a:defRPr sz="800">
                <a:solidFill>
                  <a:schemeClr val="accent5"/>
                </a:solidFill>
              </a:defRPr>
            </a:lvl9pPr>
          </a:lstStyle>
          <a:p/>
        </p:txBody>
      </p:sp>
      <p:sp>
        <p:nvSpPr>
          <p:cNvPr id="53" name="Google Shape;53;p3"/>
          <p:cNvSpPr txBox="1"/>
          <p:nvPr>
            <p:ph idx="8" type="subTitle"/>
          </p:nvPr>
        </p:nvSpPr>
        <p:spPr>
          <a:xfrm>
            <a:off x="5494300" y="4159902"/>
            <a:ext cx="2205000" cy="154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800"/>
              <a:buNone/>
              <a:defRPr sz="800">
                <a:solidFill>
                  <a:schemeClr val="accent5"/>
                </a:solidFill>
              </a:defRPr>
            </a:lvl1pPr>
            <a:lvl2pPr lvl="1" rtl="0">
              <a:lnSpc>
                <a:spcPct val="100000"/>
              </a:lnSpc>
              <a:spcBef>
                <a:spcPts val="0"/>
              </a:spcBef>
              <a:spcAft>
                <a:spcPts val="0"/>
              </a:spcAft>
              <a:buClr>
                <a:schemeClr val="accent5"/>
              </a:buClr>
              <a:buSzPts val="800"/>
              <a:buNone/>
              <a:defRPr sz="800">
                <a:solidFill>
                  <a:schemeClr val="accent5"/>
                </a:solidFill>
              </a:defRPr>
            </a:lvl2pPr>
            <a:lvl3pPr lvl="2" rtl="0">
              <a:lnSpc>
                <a:spcPct val="100000"/>
              </a:lnSpc>
              <a:spcBef>
                <a:spcPts val="0"/>
              </a:spcBef>
              <a:spcAft>
                <a:spcPts val="0"/>
              </a:spcAft>
              <a:buClr>
                <a:schemeClr val="accent5"/>
              </a:buClr>
              <a:buSzPts val="800"/>
              <a:buNone/>
              <a:defRPr sz="800">
                <a:solidFill>
                  <a:schemeClr val="accent5"/>
                </a:solidFill>
              </a:defRPr>
            </a:lvl3pPr>
            <a:lvl4pPr lvl="3" rtl="0">
              <a:lnSpc>
                <a:spcPct val="100000"/>
              </a:lnSpc>
              <a:spcBef>
                <a:spcPts val="0"/>
              </a:spcBef>
              <a:spcAft>
                <a:spcPts val="0"/>
              </a:spcAft>
              <a:buClr>
                <a:schemeClr val="accent5"/>
              </a:buClr>
              <a:buSzPts val="800"/>
              <a:buNone/>
              <a:defRPr sz="800">
                <a:solidFill>
                  <a:schemeClr val="accent5"/>
                </a:solidFill>
              </a:defRPr>
            </a:lvl4pPr>
            <a:lvl5pPr lvl="4" rtl="0">
              <a:lnSpc>
                <a:spcPct val="100000"/>
              </a:lnSpc>
              <a:spcBef>
                <a:spcPts val="0"/>
              </a:spcBef>
              <a:spcAft>
                <a:spcPts val="0"/>
              </a:spcAft>
              <a:buClr>
                <a:schemeClr val="accent5"/>
              </a:buClr>
              <a:buSzPts val="800"/>
              <a:buNone/>
              <a:defRPr sz="800">
                <a:solidFill>
                  <a:schemeClr val="accent5"/>
                </a:solidFill>
              </a:defRPr>
            </a:lvl5pPr>
            <a:lvl6pPr lvl="5" rtl="0">
              <a:lnSpc>
                <a:spcPct val="100000"/>
              </a:lnSpc>
              <a:spcBef>
                <a:spcPts val="0"/>
              </a:spcBef>
              <a:spcAft>
                <a:spcPts val="0"/>
              </a:spcAft>
              <a:buClr>
                <a:schemeClr val="accent5"/>
              </a:buClr>
              <a:buSzPts val="800"/>
              <a:buNone/>
              <a:defRPr sz="800">
                <a:solidFill>
                  <a:schemeClr val="accent5"/>
                </a:solidFill>
              </a:defRPr>
            </a:lvl6pPr>
            <a:lvl7pPr lvl="6" rtl="0">
              <a:lnSpc>
                <a:spcPct val="100000"/>
              </a:lnSpc>
              <a:spcBef>
                <a:spcPts val="0"/>
              </a:spcBef>
              <a:spcAft>
                <a:spcPts val="0"/>
              </a:spcAft>
              <a:buClr>
                <a:schemeClr val="accent5"/>
              </a:buClr>
              <a:buSzPts val="800"/>
              <a:buNone/>
              <a:defRPr sz="800">
                <a:solidFill>
                  <a:schemeClr val="accent5"/>
                </a:solidFill>
              </a:defRPr>
            </a:lvl7pPr>
            <a:lvl8pPr lvl="7" rtl="0">
              <a:lnSpc>
                <a:spcPct val="100000"/>
              </a:lnSpc>
              <a:spcBef>
                <a:spcPts val="0"/>
              </a:spcBef>
              <a:spcAft>
                <a:spcPts val="0"/>
              </a:spcAft>
              <a:buClr>
                <a:schemeClr val="accent5"/>
              </a:buClr>
              <a:buSzPts val="800"/>
              <a:buNone/>
              <a:defRPr sz="800">
                <a:solidFill>
                  <a:schemeClr val="accent5"/>
                </a:solidFill>
              </a:defRPr>
            </a:lvl8pPr>
            <a:lvl9pPr lvl="8" rtl="0">
              <a:lnSpc>
                <a:spcPct val="100000"/>
              </a:lnSpc>
              <a:spcBef>
                <a:spcPts val="0"/>
              </a:spcBef>
              <a:spcAft>
                <a:spcPts val="0"/>
              </a:spcAft>
              <a:buClr>
                <a:schemeClr val="accent5"/>
              </a:buClr>
              <a:buSzPts val="800"/>
              <a:buNone/>
              <a:defRPr sz="800">
                <a:solidFill>
                  <a:schemeClr val="accent5"/>
                </a:solidFill>
              </a:defRPr>
            </a:lvl9pPr>
          </a:lstStyle>
          <a:p/>
        </p:txBody>
      </p:sp>
      <p:grpSp>
        <p:nvGrpSpPr>
          <p:cNvPr id="54" name="Google Shape;54;p3"/>
          <p:cNvGrpSpPr/>
          <p:nvPr/>
        </p:nvGrpSpPr>
        <p:grpSpPr>
          <a:xfrm>
            <a:off x="8393369" y="193851"/>
            <a:ext cx="515859" cy="512209"/>
            <a:chOff x="1154925" y="238125"/>
            <a:chExt cx="5258500" cy="5215975"/>
          </a:xfrm>
        </p:grpSpPr>
        <p:sp>
          <p:nvSpPr>
            <p:cNvPr id="55" name="Google Shape;55;p3"/>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contact blue">
  <p:cSld name="BLANK_1">
    <p:bg>
      <p:bgPr>
        <a:solidFill>
          <a:schemeClr val="accent3"/>
        </a:solidFill>
      </p:bgPr>
    </p:bg>
    <p:spTree>
      <p:nvGrpSpPr>
        <p:cNvPr id="389" name="Shape 389"/>
        <p:cNvGrpSpPr/>
        <p:nvPr/>
      </p:nvGrpSpPr>
      <p:grpSpPr>
        <a:xfrm>
          <a:off x="0" y="0"/>
          <a:ext cx="0" cy="0"/>
          <a:chOff x="0" y="0"/>
          <a:chExt cx="0" cy="0"/>
        </a:xfrm>
      </p:grpSpPr>
      <p:sp>
        <p:nvSpPr>
          <p:cNvPr id="390" name="Google Shape;39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1" name="Google Shape;391;p21"/>
          <p:cNvSpPr txBox="1"/>
          <p:nvPr/>
        </p:nvSpPr>
        <p:spPr>
          <a:xfrm>
            <a:off x="616311" y="3184954"/>
            <a:ext cx="823500" cy="1108200"/>
          </a:xfrm>
          <a:prstGeom prst="rect">
            <a:avLst/>
          </a:prstGeom>
          <a:noFill/>
          <a:ln>
            <a:noFill/>
          </a:ln>
        </p:spPr>
        <p:txBody>
          <a:bodyPr anchorCtr="0" anchor="t" bIns="0" lIns="0" spcFirstLastPara="1" rIns="0" wrap="square" tIns="0">
            <a:spAutoFit/>
          </a:bodyPr>
          <a:lstStyle/>
          <a:p>
            <a:pPr indent="0" lvl="0" marL="0" rtl="0" algn="l">
              <a:lnSpc>
                <a:spcPct val="200000"/>
              </a:lnSpc>
              <a:spcBef>
                <a:spcPts val="0"/>
              </a:spcBef>
              <a:spcAft>
                <a:spcPts val="0"/>
              </a:spcAft>
              <a:buNone/>
            </a:pPr>
            <a:r>
              <a:rPr lang="en" sz="800">
                <a:solidFill>
                  <a:schemeClr val="lt1"/>
                </a:solidFill>
                <a:latin typeface="Roboto"/>
                <a:ea typeface="Roboto"/>
                <a:cs typeface="Roboto"/>
                <a:sym typeface="Roboto"/>
              </a:rPr>
              <a:t>Twitter</a:t>
            </a:r>
            <a:endParaRPr sz="800">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sz="800">
                <a:solidFill>
                  <a:schemeClr val="lt1"/>
                </a:solidFill>
                <a:latin typeface="Roboto"/>
                <a:ea typeface="Roboto"/>
                <a:cs typeface="Roboto"/>
                <a:sym typeface="Roboto"/>
              </a:rPr>
              <a:t>Github</a:t>
            </a:r>
            <a:endParaRPr sz="800">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sz="800">
                <a:solidFill>
                  <a:schemeClr val="lt1"/>
                </a:solidFill>
                <a:latin typeface="Roboto"/>
                <a:ea typeface="Roboto"/>
                <a:cs typeface="Roboto"/>
                <a:sym typeface="Roboto"/>
              </a:rPr>
              <a:t>Slack</a:t>
            </a:r>
            <a:endParaRPr sz="800">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sz="800">
                <a:solidFill>
                  <a:schemeClr val="lt1"/>
                </a:solidFill>
                <a:latin typeface="Roboto"/>
                <a:ea typeface="Roboto"/>
                <a:cs typeface="Roboto"/>
                <a:sym typeface="Roboto"/>
              </a:rPr>
              <a:t>Mailing list</a:t>
            </a:r>
            <a:endParaRPr sz="800">
              <a:solidFill>
                <a:schemeClr val="lt1"/>
              </a:solidFill>
              <a:latin typeface="Roboto"/>
              <a:ea typeface="Roboto"/>
              <a:cs typeface="Roboto"/>
              <a:sym typeface="Roboto"/>
            </a:endParaRPr>
          </a:p>
          <a:p>
            <a:pPr indent="0" lvl="0" marL="0" rtl="0" algn="l">
              <a:lnSpc>
                <a:spcPct val="200000"/>
              </a:lnSpc>
              <a:spcBef>
                <a:spcPts val="0"/>
              </a:spcBef>
              <a:spcAft>
                <a:spcPts val="0"/>
              </a:spcAft>
              <a:buNone/>
            </a:pPr>
            <a:r>
              <a:rPr lang="en" sz="800">
                <a:solidFill>
                  <a:schemeClr val="lt1"/>
                </a:solidFill>
                <a:latin typeface="Roboto"/>
                <a:ea typeface="Roboto"/>
                <a:cs typeface="Roboto"/>
                <a:sym typeface="Roboto"/>
              </a:rPr>
              <a:t>Calendar</a:t>
            </a:r>
            <a:endParaRPr sz="800">
              <a:solidFill>
                <a:schemeClr val="lt1"/>
              </a:solidFill>
              <a:latin typeface="Roboto"/>
              <a:ea typeface="Roboto"/>
              <a:cs typeface="Roboto"/>
              <a:sym typeface="Roboto"/>
            </a:endParaRPr>
          </a:p>
        </p:txBody>
      </p:sp>
      <p:sp>
        <p:nvSpPr>
          <p:cNvPr id="392" name="Google Shape;392;p21"/>
          <p:cNvSpPr/>
          <p:nvPr/>
        </p:nvSpPr>
        <p:spPr>
          <a:xfrm>
            <a:off x="311701" y="3946545"/>
            <a:ext cx="104323" cy="69546"/>
          </a:xfrm>
          <a:custGeom>
            <a:rect b="b" l="l" r="r" t="t"/>
            <a:pathLst>
              <a:path extrusionOk="0" h="2010" w="3016">
                <a:moveTo>
                  <a:pt x="2465" y="253"/>
                </a:moveTo>
                <a:lnTo>
                  <a:pt x="1561" y="803"/>
                </a:lnTo>
                <a:cubicBezTo>
                  <a:pt x="1549" y="811"/>
                  <a:pt x="1534" y="815"/>
                  <a:pt x="1518" y="815"/>
                </a:cubicBezTo>
                <a:cubicBezTo>
                  <a:pt x="1502" y="815"/>
                  <a:pt x="1485" y="811"/>
                  <a:pt x="1470" y="803"/>
                </a:cubicBezTo>
                <a:lnTo>
                  <a:pt x="551" y="253"/>
                </a:lnTo>
                <a:close/>
                <a:moveTo>
                  <a:pt x="2755" y="366"/>
                </a:moveTo>
                <a:lnTo>
                  <a:pt x="2755" y="1761"/>
                </a:lnTo>
                <a:lnTo>
                  <a:pt x="249" y="1761"/>
                </a:lnTo>
                <a:lnTo>
                  <a:pt x="249" y="366"/>
                </a:lnTo>
                <a:lnTo>
                  <a:pt x="1331" y="1018"/>
                </a:lnTo>
                <a:cubicBezTo>
                  <a:pt x="1380" y="1056"/>
                  <a:pt x="1444" y="1071"/>
                  <a:pt x="1504" y="1071"/>
                </a:cubicBezTo>
                <a:cubicBezTo>
                  <a:pt x="1564" y="1071"/>
                  <a:pt x="1632" y="1056"/>
                  <a:pt x="1677" y="1018"/>
                </a:cubicBezTo>
                <a:lnTo>
                  <a:pt x="2755" y="366"/>
                </a:lnTo>
                <a:close/>
                <a:moveTo>
                  <a:pt x="249" y="1"/>
                </a:moveTo>
                <a:cubicBezTo>
                  <a:pt x="113" y="1"/>
                  <a:pt x="0" y="114"/>
                  <a:pt x="0" y="253"/>
                </a:cubicBezTo>
                <a:lnTo>
                  <a:pt x="0" y="1761"/>
                </a:lnTo>
                <a:cubicBezTo>
                  <a:pt x="0" y="1896"/>
                  <a:pt x="113" y="2009"/>
                  <a:pt x="249" y="2009"/>
                </a:cubicBezTo>
                <a:lnTo>
                  <a:pt x="2763" y="2009"/>
                </a:lnTo>
                <a:cubicBezTo>
                  <a:pt x="2898" y="2009"/>
                  <a:pt x="3011" y="1896"/>
                  <a:pt x="3011" y="1761"/>
                </a:cubicBezTo>
                <a:lnTo>
                  <a:pt x="3011" y="253"/>
                </a:lnTo>
                <a:cubicBezTo>
                  <a:pt x="3015" y="114"/>
                  <a:pt x="2902" y="1"/>
                  <a:pt x="2766" y="1"/>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393" name="Google Shape;393;p21"/>
          <p:cNvSpPr/>
          <p:nvPr/>
        </p:nvSpPr>
        <p:spPr>
          <a:xfrm>
            <a:off x="311704" y="3202913"/>
            <a:ext cx="104325" cy="86933"/>
          </a:xfrm>
          <a:custGeom>
            <a:rect b="b" l="l" r="r" t="t"/>
            <a:pathLst>
              <a:path extrusionOk="0" h="2454" w="3008">
                <a:moveTo>
                  <a:pt x="2077" y="0"/>
                </a:moveTo>
                <a:cubicBezTo>
                  <a:pt x="1734" y="0"/>
                  <a:pt x="1455" y="275"/>
                  <a:pt x="1455" y="618"/>
                </a:cubicBezTo>
                <a:cubicBezTo>
                  <a:pt x="1455" y="667"/>
                  <a:pt x="1458" y="712"/>
                  <a:pt x="1470" y="761"/>
                </a:cubicBezTo>
                <a:cubicBezTo>
                  <a:pt x="969" y="735"/>
                  <a:pt x="513" y="490"/>
                  <a:pt x="207" y="113"/>
                </a:cubicBezTo>
                <a:cubicBezTo>
                  <a:pt x="155" y="207"/>
                  <a:pt x="121" y="309"/>
                  <a:pt x="121" y="422"/>
                </a:cubicBezTo>
                <a:cubicBezTo>
                  <a:pt x="121" y="641"/>
                  <a:pt x="230" y="829"/>
                  <a:pt x="400" y="935"/>
                </a:cubicBezTo>
                <a:cubicBezTo>
                  <a:pt x="294" y="931"/>
                  <a:pt x="200" y="901"/>
                  <a:pt x="121" y="859"/>
                </a:cubicBezTo>
                <a:lnTo>
                  <a:pt x="121" y="867"/>
                </a:lnTo>
                <a:cubicBezTo>
                  <a:pt x="121" y="1161"/>
                  <a:pt x="332" y="1417"/>
                  <a:pt x="614" y="1474"/>
                </a:cubicBezTo>
                <a:cubicBezTo>
                  <a:pt x="565" y="1489"/>
                  <a:pt x="509" y="1496"/>
                  <a:pt x="456" y="1496"/>
                </a:cubicBezTo>
                <a:cubicBezTo>
                  <a:pt x="415" y="1496"/>
                  <a:pt x="377" y="1492"/>
                  <a:pt x="339" y="1481"/>
                </a:cubicBezTo>
                <a:lnTo>
                  <a:pt x="339" y="1481"/>
                </a:lnTo>
                <a:cubicBezTo>
                  <a:pt x="418" y="1726"/>
                  <a:pt x="644" y="1907"/>
                  <a:pt x="916" y="1911"/>
                </a:cubicBezTo>
                <a:cubicBezTo>
                  <a:pt x="705" y="2077"/>
                  <a:pt x="437" y="2174"/>
                  <a:pt x="151" y="2174"/>
                </a:cubicBezTo>
                <a:cubicBezTo>
                  <a:pt x="134" y="2176"/>
                  <a:pt x="118" y="2176"/>
                  <a:pt x="103" y="2176"/>
                </a:cubicBezTo>
                <a:cubicBezTo>
                  <a:pt x="66" y="2176"/>
                  <a:pt x="32" y="2173"/>
                  <a:pt x="0" y="2171"/>
                </a:cubicBezTo>
                <a:lnTo>
                  <a:pt x="0" y="2171"/>
                </a:lnTo>
                <a:cubicBezTo>
                  <a:pt x="268" y="2348"/>
                  <a:pt x="595" y="2453"/>
                  <a:pt x="946" y="2453"/>
                </a:cubicBezTo>
                <a:cubicBezTo>
                  <a:pt x="2084" y="2453"/>
                  <a:pt x="2706" y="1511"/>
                  <a:pt x="2706" y="690"/>
                </a:cubicBezTo>
                <a:cubicBezTo>
                  <a:pt x="2706" y="667"/>
                  <a:pt x="2706" y="641"/>
                  <a:pt x="2702" y="611"/>
                </a:cubicBezTo>
                <a:cubicBezTo>
                  <a:pt x="2826" y="520"/>
                  <a:pt x="2928" y="415"/>
                  <a:pt x="3007" y="290"/>
                </a:cubicBezTo>
                <a:lnTo>
                  <a:pt x="3007" y="290"/>
                </a:lnTo>
                <a:cubicBezTo>
                  <a:pt x="2894" y="343"/>
                  <a:pt x="2777" y="377"/>
                  <a:pt x="2649" y="388"/>
                </a:cubicBezTo>
                <a:cubicBezTo>
                  <a:pt x="2777" y="313"/>
                  <a:pt x="2875" y="192"/>
                  <a:pt x="2924" y="45"/>
                </a:cubicBezTo>
                <a:lnTo>
                  <a:pt x="2924" y="45"/>
                </a:lnTo>
                <a:cubicBezTo>
                  <a:pt x="2800" y="117"/>
                  <a:pt x="2676" y="170"/>
                  <a:pt x="2529" y="196"/>
                </a:cubicBezTo>
                <a:cubicBezTo>
                  <a:pt x="2416" y="75"/>
                  <a:pt x="2254" y="0"/>
                  <a:pt x="2077" y="0"/>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solidFill>
                <a:schemeClr val="lt1"/>
              </a:solidFill>
            </a:endParaRPr>
          </a:p>
        </p:txBody>
      </p:sp>
      <p:sp>
        <p:nvSpPr>
          <p:cNvPr id="394" name="Google Shape;394;p21"/>
          <p:cNvSpPr/>
          <p:nvPr/>
        </p:nvSpPr>
        <p:spPr>
          <a:xfrm>
            <a:off x="314236" y="3442455"/>
            <a:ext cx="99257" cy="96807"/>
          </a:xfrm>
          <a:custGeom>
            <a:rect b="b" l="l" r="r" t="t"/>
            <a:pathLst>
              <a:path extrusionOk="0" h="2942" w="3016">
                <a:moveTo>
                  <a:pt x="1508" y="0"/>
                </a:moveTo>
                <a:cubicBezTo>
                  <a:pt x="679" y="0"/>
                  <a:pt x="0" y="671"/>
                  <a:pt x="0" y="1508"/>
                </a:cubicBezTo>
                <a:cubicBezTo>
                  <a:pt x="0" y="2171"/>
                  <a:pt x="434" y="2736"/>
                  <a:pt x="1033" y="2940"/>
                </a:cubicBezTo>
                <a:cubicBezTo>
                  <a:pt x="1041" y="2941"/>
                  <a:pt x="1048" y="2942"/>
                  <a:pt x="1055" y="2942"/>
                </a:cubicBezTo>
                <a:cubicBezTo>
                  <a:pt x="1114" y="2942"/>
                  <a:pt x="1135" y="2902"/>
                  <a:pt x="1135" y="2868"/>
                </a:cubicBezTo>
                <a:cubicBezTo>
                  <a:pt x="1135" y="2834"/>
                  <a:pt x="1135" y="2736"/>
                  <a:pt x="1131" y="2608"/>
                </a:cubicBezTo>
                <a:cubicBezTo>
                  <a:pt x="1074" y="2621"/>
                  <a:pt x="1023" y="2627"/>
                  <a:pt x="977" y="2627"/>
                </a:cubicBezTo>
                <a:cubicBezTo>
                  <a:pt x="690" y="2627"/>
                  <a:pt x="622" y="2405"/>
                  <a:pt x="622" y="2405"/>
                </a:cubicBezTo>
                <a:cubicBezTo>
                  <a:pt x="551" y="2231"/>
                  <a:pt x="453" y="2190"/>
                  <a:pt x="453" y="2190"/>
                </a:cubicBezTo>
                <a:cubicBezTo>
                  <a:pt x="317" y="2096"/>
                  <a:pt x="464" y="2096"/>
                  <a:pt x="464" y="2096"/>
                </a:cubicBezTo>
                <a:cubicBezTo>
                  <a:pt x="615" y="2103"/>
                  <a:pt x="694" y="2250"/>
                  <a:pt x="694" y="2250"/>
                </a:cubicBezTo>
                <a:cubicBezTo>
                  <a:pt x="768" y="2379"/>
                  <a:pt x="870" y="2415"/>
                  <a:pt x="960" y="2415"/>
                </a:cubicBezTo>
                <a:cubicBezTo>
                  <a:pt x="1031" y="2415"/>
                  <a:pt x="1094" y="2393"/>
                  <a:pt x="1131" y="2375"/>
                </a:cubicBezTo>
                <a:cubicBezTo>
                  <a:pt x="1146" y="2273"/>
                  <a:pt x="1184" y="2209"/>
                  <a:pt x="1225" y="2171"/>
                </a:cubicBezTo>
                <a:cubicBezTo>
                  <a:pt x="897" y="2137"/>
                  <a:pt x="543" y="2005"/>
                  <a:pt x="543" y="1432"/>
                </a:cubicBezTo>
                <a:cubicBezTo>
                  <a:pt x="543" y="1267"/>
                  <a:pt x="603" y="1135"/>
                  <a:pt x="698" y="1029"/>
                </a:cubicBezTo>
                <a:cubicBezTo>
                  <a:pt x="682" y="991"/>
                  <a:pt x="633" y="841"/>
                  <a:pt x="713" y="630"/>
                </a:cubicBezTo>
                <a:cubicBezTo>
                  <a:pt x="713" y="630"/>
                  <a:pt x="724" y="626"/>
                  <a:pt x="747" y="626"/>
                </a:cubicBezTo>
                <a:cubicBezTo>
                  <a:pt x="803" y="626"/>
                  <a:pt x="926" y="647"/>
                  <a:pt x="1127" y="784"/>
                </a:cubicBezTo>
                <a:cubicBezTo>
                  <a:pt x="1248" y="754"/>
                  <a:pt x="1376" y="735"/>
                  <a:pt x="1504" y="735"/>
                </a:cubicBezTo>
                <a:cubicBezTo>
                  <a:pt x="1632" y="735"/>
                  <a:pt x="1764" y="747"/>
                  <a:pt x="1881" y="784"/>
                </a:cubicBezTo>
                <a:cubicBezTo>
                  <a:pt x="2087" y="646"/>
                  <a:pt x="2209" y="627"/>
                  <a:pt x="2261" y="627"/>
                </a:cubicBezTo>
                <a:cubicBezTo>
                  <a:pt x="2282" y="627"/>
                  <a:pt x="2292" y="630"/>
                  <a:pt x="2292" y="630"/>
                </a:cubicBezTo>
                <a:cubicBezTo>
                  <a:pt x="2371" y="837"/>
                  <a:pt x="2322" y="991"/>
                  <a:pt x="2303" y="1029"/>
                </a:cubicBezTo>
                <a:cubicBezTo>
                  <a:pt x="2397" y="1135"/>
                  <a:pt x="2461" y="1270"/>
                  <a:pt x="2461" y="1432"/>
                </a:cubicBezTo>
                <a:cubicBezTo>
                  <a:pt x="2461" y="2005"/>
                  <a:pt x="2107" y="2137"/>
                  <a:pt x="1772" y="2171"/>
                </a:cubicBezTo>
                <a:cubicBezTo>
                  <a:pt x="1824" y="2216"/>
                  <a:pt x="1877" y="2310"/>
                  <a:pt x="1877" y="2450"/>
                </a:cubicBezTo>
                <a:cubicBezTo>
                  <a:pt x="1877" y="2650"/>
                  <a:pt x="1870" y="2812"/>
                  <a:pt x="1870" y="2857"/>
                </a:cubicBezTo>
                <a:cubicBezTo>
                  <a:pt x="1870" y="2896"/>
                  <a:pt x="1892" y="2932"/>
                  <a:pt x="1946" y="2932"/>
                </a:cubicBezTo>
                <a:cubicBezTo>
                  <a:pt x="1954" y="2932"/>
                  <a:pt x="1964" y="2931"/>
                  <a:pt x="1975" y="2929"/>
                </a:cubicBezTo>
                <a:cubicBezTo>
                  <a:pt x="2582" y="2733"/>
                  <a:pt x="3015" y="2167"/>
                  <a:pt x="3015" y="1500"/>
                </a:cubicBezTo>
                <a:cubicBezTo>
                  <a:pt x="3011" y="671"/>
                  <a:pt x="2337" y="0"/>
                  <a:pt x="1508" y="0"/>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endParaRPr>
          </a:p>
        </p:txBody>
      </p:sp>
      <p:sp>
        <p:nvSpPr>
          <p:cNvPr id="395" name="Google Shape;395;p21"/>
          <p:cNvSpPr/>
          <p:nvPr/>
        </p:nvSpPr>
        <p:spPr>
          <a:xfrm>
            <a:off x="314239" y="3696788"/>
            <a:ext cx="99257" cy="99241"/>
          </a:xfrm>
          <a:custGeom>
            <a:rect b="b" l="l" r="r" t="t"/>
            <a:pathLst>
              <a:path extrusionOk="0" h="3016" w="3016">
                <a:moveTo>
                  <a:pt x="1112" y="1"/>
                </a:moveTo>
                <a:cubicBezTo>
                  <a:pt x="935" y="1"/>
                  <a:pt x="796" y="140"/>
                  <a:pt x="796" y="314"/>
                </a:cubicBezTo>
                <a:cubicBezTo>
                  <a:pt x="796" y="491"/>
                  <a:pt x="935" y="630"/>
                  <a:pt x="1112" y="630"/>
                </a:cubicBezTo>
                <a:lnTo>
                  <a:pt x="1425" y="630"/>
                </a:lnTo>
                <a:lnTo>
                  <a:pt x="1425" y="314"/>
                </a:lnTo>
                <a:cubicBezTo>
                  <a:pt x="1425" y="140"/>
                  <a:pt x="1285" y="1"/>
                  <a:pt x="1112" y="1"/>
                </a:cubicBezTo>
                <a:close/>
                <a:moveTo>
                  <a:pt x="313" y="796"/>
                </a:moveTo>
                <a:cubicBezTo>
                  <a:pt x="140" y="796"/>
                  <a:pt x="0" y="936"/>
                  <a:pt x="0" y="1113"/>
                </a:cubicBezTo>
                <a:cubicBezTo>
                  <a:pt x="0" y="1286"/>
                  <a:pt x="140" y="1425"/>
                  <a:pt x="313" y="1425"/>
                </a:cubicBezTo>
                <a:lnTo>
                  <a:pt x="1105" y="1425"/>
                </a:lnTo>
                <a:cubicBezTo>
                  <a:pt x="1278" y="1425"/>
                  <a:pt x="1421" y="1286"/>
                  <a:pt x="1421" y="1113"/>
                </a:cubicBezTo>
                <a:cubicBezTo>
                  <a:pt x="1421" y="936"/>
                  <a:pt x="1278" y="796"/>
                  <a:pt x="1105" y="796"/>
                </a:cubicBezTo>
                <a:close/>
                <a:moveTo>
                  <a:pt x="1903" y="1"/>
                </a:moveTo>
                <a:cubicBezTo>
                  <a:pt x="1726" y="1"/>
                  <a:pt x="1587" y="140"/>
                  <a:pt x="1587" y="314"/>
                </a:cubicBezTo>
                <a:lnTo>
                  <a:pt x="1587" y="1113"/>
                </a:lnTo>
                <a:cubicBezTo>
                  <a:pt x="1587" y="1286"/>
                  <a:pt x="1726" y="1425"/>
                  <a:pt x="1903" y="1425"/>
                </a:cubicBezTo>
                <a:cubicBezTo>
                  <a:pt x="2077" y="1425"/>
                  <a:pt x="2216" y="1286"/>
                  <a:pt x="2216" y="1113"/>
                </a:cubicBezTo>
                <a:lnTo>
                  <a:pt x="2216" y="314"/>
                </a:lnTo>
                <a:cubicBezTo>
                  <a:pt x="2216" y="140"/>
                  <a:pt x="2077" y="1"/>
                  <a:pt x="1903" y="1"/>
                </a:cubicBezTo>
                <a:close/>
                <a:moveTo>
                  <a:pt x="2691" y="796"/>
                </a:moveTo>
                <a:cubicBezTo>
                  <a:pt x="2518" y="796"/>
                  <a:pt x="2378" y="936"/>
                  <a:pt x="2378" y="1113"/>
                </a:cubicBezTo>
                <a:lnTo>
                  <a:pt x="2378" y="1425"/>
                </a:lnTo>
                <a:lnTo>
                  <a:pt x="2691" y="1425"/>
                </a:lnTo>
                <a:cubicBezTo>
                  <a:pt x="2868" y="1425"/>
                  <a:pt x="3008" y="1286"/>
                  <a:pt x="3008" y="1113"/>
                </a:cubicBezTo>
                <a:cubicBezTo>
                  <a:pt x="3008" y="936"/>
                  <a:pt x="2868" y="796"/>
                  <a:pt x="2691" y="796"/>
                </a:cubicBezTo>
                <a:close/>
                <a:moveTo>
                  <a:pt x="1903" y="1587"/>
                </a:moveTo>
                <a:cubicBezTo>
                  <a:pt x="1726" y="1587"/>
                  <a:pt x="1587" y="1727"/>
                  <a:pt x="1587" y="1904"/>
                </a:cubicBezTo>
                <a:cubicBezTo>
                  <a:pt x="1587" y="2077"/>
                  <a:pt x="1726" y="2217"/>
                  <a:pt x="1903" y="2217"/>
                </a:cubicBezTo>
                <a:lnTo>
                  <a:pt x="2691" y="2217"/>
                </a:lnTo>
                <a:cubicBezTo>
                  <a:pt x="2868" y="2217"/>
                  <a:pt x="3008" y="2077"/>
                  <a:pt x="3008" y="1904"/>
                </a:cubicBezTo>
                <a:cubicBezTo>
                  <a:pt x="3015" y="1727"/>
                  <a:pt x="2872" y="1587"/>
                  <a:pt x="2699" y="1587"/>
                </a:cubicBezTo>
                <a:close/>
                <a:moveTo>
                  <a:pt x="314" y="1591"/>
                </a:moveTo>
                <a:cubicBezTo>
                  <a:pt x="140" y="1591"/>
                  <a:pt x="0" y="1729"/>
                  <a:pt x="0" y="1908"/>
                </a:cubicBezTo>
                <a:cubicBezTo>
                  <a:pt x="0" y="2081"/>
                  <a:pt x="140" y="2224"/>
                  <a:pt x="313" y="2224"/>
                </a:cubicBezTo>
                <a:cubicBezTo>
                  <a:pt x="490" y="2224"/>
                  <a:pt x="630" y="2081"/>
                  <a:pt x="630" y="1908"/>
                </a:cubicBezTo>
                <a:lnTo>
                  <a:pt x="630" y="1591"/>
                </a:lnTo>
                <a:lnTo>
                  <a:pt x="321" y="1591"/>
                </a:lnTo>
                <a:cubicBezTo>
                  <a:pt x="318" y="1591"/>
                  <a:pt x="316" y="1591"/>
                  <a:pt x="314" y="1591"/>
                </a:cubicBezTo>
                <a:close/>
                <a:moveTo>
                  <a:pt x="1112" y="1587"/>
                </a:moveTo>
                <a:cubicBezTo>
                  <a:pt x="935" y="1587"/>
                  <a:pt x="796" y="1727"/>
                  <a:pt x="796" y="1904"/>
                </a:cubicBezTo>
                <a:lnTo>
                  <a:pt x="796" y="2695"/>
                </a:lnTo>
                <a:cubicBezTo>
                  <a:pt x="796" y="2869"/>
                  <a:pt x="935" y="3008"/>
                  <a:pt x="1112" y="3008"/>
                </a:cubicBezTo>
                <a:cubicBezTo>
                  <a:pt x="1285" y="3008"/>
                  <a:pt x="1425" y="2869"/>
                  <a:pt x="1425" y="2695"/>
                </a:cubicBezTo>
                <a:lnTo>
                  <a:pt x="1425" y="1908"/>
                </a:lnTo>
                <a:cubicBezTo>
                  <a:pt x="1425" y="1727"/>
                  <a:pt x="1285" y="1587"/>
                  <a:pt x="1112" y="1587"/>
                </a:cubicBezTo>
                <a:close/>
                <a:moveTo>
                  <a:pt x="1587" y="2383"/>
                </a:moveTo>
                <a:lnTo>
                  <a:pt x="1587" y="2699"/>
                </a:lnTo>
                <a:cubicBezTo>
                  <a:pt x="1587" y="2873"/>
                  <a:pt x="1726" y="3016"/>
                  <a:pt x="1903" y="3016"/>
                </a:cubicBezTo>
                <a:cubicBezTo>
                  <a:pt x="2077" y="3016"/>
                  <a:pt x="2216" y="2873"/>
                  <a:pt x="2216" y="2699"/>
                </a:cubicBezTo>
                <a:cubicBezTo>
                  <a:pt x="2216" y="2526"/>
                  <a:pt x="2077" y="2383"/>
                  <a:pt x="1903" y="2383"/>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endParaRPr>
          </a:p>
        </p:txBody>
      </p:sp>
      <p:grpSp>
        <p:nvGrpSpPr>
          <p:cNvPr id="396" name="Google Shape;396;p21"/>
          <p:cNvGrpSpPr/>
          <p:nvPr/>
        </p:nvGrpSpPr>
        <p:grpSpPr>
          <a:xfrm>
            <a:off x="314236" y="4166612"/>
            <a:ext cx="99257" cy="99241"/>
            <a:chOff x="5493561" y="781502"/>
            <a:chExt cx="99257" cy="99241"/>
          </a:xfrm>
        </p:grpSpPr>
        <p:sp>
          <p:nvSpPr>
            <p:cNvPr id="397" name="Google Shape;397;p21"/>
            <p:cNvSpPr/>
            <p:nvPr/>
          </p:nvSpPr>
          <p:spPr>
            <a:xfrm>
              <a:off x="5493561" y="781502"/>
              <a:ext cx="99257" cy="99241"/>
            </a:xfrm>
            <a:custGeom>
              <a:rect b="b" l="l" r="r" t="t"/>
              <a:pathLst>
                <a:path extrusionOk="0" h="3016" w="3016">
                  <a:moveTo>
                    <a:pt x="2763" y="882"/>
                  </a:moveTo>
                  <a:lnTo>
                    <a:pt x="2763" y="1259"/>
                  </a:lnTo>
                  <a:lnTo>
                    <a:pt x="249" y="1259"/>
                  </a:lnTo>
                  <a:lnTo>
                    <a:pt x="249" y="882"/>
                  </a:lnTo>
                  <a:close/>
                  <a:moveTo>
                    <a:pt x="2763" y="1508"/>
                  </a:moveTo>
                  <a:lnTo>
                    <a:pt x="2763" y="2767"/>
                  </a:lnTo>
                  <a:lnTo>
                    <a:pt x="249" y="2767"/>
                  </a:lnTo>
                  <a:lnTo>
                    <a:pt x="249" y="1508"/>
                  </a:lnTo>
                  <a:close/>
                  <a:moveTo>
                    <a:pt x="1508" y="0"/>
                  </a:moveTo>
                  <a:cubicBezTo>
                    <a:pt x="1372" y="0"/>
                    <a:pt x="1259" y="114"/>
                    <a:pt x="1259" y="249"/>
                  </a:cubicBezTo>
                  <a:cubicBezTo>
                    <a:pt x="1259" y="340"/>
                    <a:pt x="1312" y="426"/>
                    <a:pt x="1387" y="464"/>
                  </a:cubicBezTo>
                  <a:lnTo>
                    <a:pt x="1387" y="626"/>
                  </a:lnTo>
                  <a:lnTo>
                    <a:pt x="189" y="626"/>
                  </a:lnTo>
                  <a:cubicBezTo>
                    <a:pt x="91" y="626"/>
                    <a:pt x="0" y="701"/>
                    <a:pt x="0" y="814"/>
                  </a:cubicBezTo>
                  <a:lnTo>
                    <a:pt x="0" y="2827"/>
                  </a:lnTo>
                  <a:cubicBezTo>
                    <a:pt x="0" y="2925"/>
                    <a:pt x="91" y="3015"/>
                    <a:pt x="189" y="3015"/>
                  </a:cubicBezTo>
                  <a:lnTo>
                    <a:pt x="2827" y="3015"/>
                  </a:lnTo>
                  <a:cubicBezTo>
                    <a:pt x="2925" y="3015"/>
                    <a:pt x="3015" y="2925"/>
                    <a:pt x="3015" y="2827"/>
                  </a:cubicBezTo>
                  <a:lnTo>
                    <a:pt x="3015" y="1508"/>
                  </a:lnTo>
                  <a:lnTo>
                    <a:pt x="3015" y="1259"/>
                  </a:lnTo>
                  <a:lnTo>
                    <a:pt x="3015" y="822"/>
                  </a:lnTo>
                  <a:cubicBezTo>
                    <a:pt x="3015" y="717"/>
                    <a:pt x="2925" y="626"/>
                    <a:pt x="2827" y="626"/>
                  </a:cubicBezTo>
                  <a:lnTo>
                    <a:pt x="1636" y="626"/>
                  </a:lnTo>
                  <a:lnTo>
                    <a:pt x="1636" y="468"/>
                  </a:lnTo>
                  <a:cubicBezTo>
                    <a:pt x="1711" y="430"/>
                    <a:pt x="1764" y="340"/>
                    <a:pt x="1764" y="257"/>
                  </a:cubicBezTo>
                  <a:cubicBezTo>
                    <a:pt x="1756" y="114"/>
                    <a:pt x="1643" y="0"/>
                    <a:pt x="1508" y="0"/>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endParaRPr>
            </a:p>
          </p:txBody>
        </p:sp>
        <p:sp>
          <p:nvSpPr>
            <p:cNvPr id="398" name="Google Shape;398;p21"/>
            <p:cNvSpPr/>
            <p:nvPr/>
          </p:nvSpPr>
          <p:spPr>
            <a:xfrm>
              <a:off x="5514130" y="839546"/>
              <a:ext cx="58086" cy="24580"/>
            </a:xfrm>
            <a:custGeom>
              <a:rect b="b" l="l" r="r" t="t"/>
              <a:pathLst>
                <a:path extrusionOk="0" h="747" w="1765">
                  <a:moveTo>
                    <a:pt x="69" y="0"/>
                  </a:moveTo>
                  <a:cubicBezTo>
                    <a:pt x="31" y="0"/>
                    <a:pt x="8" y="23"/>
                    <a:pt x="8" y="60"/>
                  </a:cubicBezTo>
                  <a:lnTo>
                    <a:pt x="8" y="189"/>
                  </a:lnTo>
                  <a:cubicBezTo>
                    <a:pt x="1" y="219"/>
                    <a:pt x="31" y="249"/>
                    <a:pt x="69" y="249"/>
                  </a:cubicBezTo>
                  <a:lnTo>
                    <a:pt x="197" y="249"/>
                  </a:lnTo>
                  <a:cubicBezTo>
                    <a:pt x="231" y="249"/>
                    <a:pt x="257" y="226"/>
                    <a:pt x="257" y="189"/>
                  </a:cubicBezTo>
                  <a:lnTo>
                    <a:pt x="257" y="60"/>
                  </a:lnTo>
                  <a:cubicBezTo>
                    <a:pt x="257" y="23"/>
                    <a:pt x="231" y="0"/>
                    <a:pt x="197" y="0"/>
                  </a:cubicBezTo>
                  <a:close/>
                  <a:moveTo>
                    <a:pt x="566" y="0"/>
                  </a:moveTo>
                  <a:cubicBezTo>
                    <a:pt x="528" y="0"/>
                    <a:pt x="506" y="23"/>
                    <a:pt x="506" y="60"/>
                  </a:cubicBezTo>
                  <a:lnTo>
                    <a:pt x="506" y="189"/>
                  </a:lnTo>
                  <a:cubicBezTo>
                    <a:pt x="506" y="219"/>
                    <a:pt x="528" y="249"/>
                    <a:pt x="566" y="249"/>
                  </a:cubicBezTo>
                  <a:lnTo>
                    <a:pt x="694" y="249"/>
                  </a:lnTo>
                  <a:cubicBezTo>
                    <a:pt x="732" y="249"/>
                    <a:pt x="754" y="226"/>
                    <a:pt x="754" y="189"/>
                  </a:cubicBezTo>
                  <a:lnTo>
                    <a:pt x="754" y="60"/>
                  </a:lnTo>
                  <a:cubicBezTo>
                    <a:pt x="754" y="23"/>
                    <a:pt x="732" y="0"/>
                    <a:pt x="694" y="0"/>
                  </a:cubicBezTo>
                  <a:close/>
                  <a:moveTo>
                    <a:pt x="1071" y="0"/>
                  </a:moveTo>
                  <a:cubicBezTo>
                    <a:pt x="1033" y="0"/>
                    <a:pt x="1011" y="23"/>
                    <a:pt x="1011" y="60"/>
                  </a:cubicBezTo>
                  <a:lnTo>
                    <a:pt x="1011" y="189"/>
                  </a:lnTo>
                  <a:cubicBezTo>
                    <a:pt x="1011" y="219"/>
                    <a:pt x="1033" y="249"/>
                    <a:pt x="1071" y="249"/>
                  </a:cubicBezTo>
                  <a:lnTo>
                    <a:pt x="1199" y="249"/>
                  </a:lnTo>
                  <a:cubicBezTo>
                    <a:pt x="1237" y="249"/>
                    <a:pt x="1259" y="226"/>
                    <a:pt x="1259" y="189"/>
                  </a:cubicBezTo>
                  <a:lnTo>
                    <a:pt x="1259" y="60"/>
                  </a:lnTo>
                  <a:cubicBezTo>
                    <a:pt x="1259" y="23"/>
                    <a:pt x="1237" y="0"/>
                    <a:pt x="1199" y="0"/>
                  </a:cubicBezTo>
                  <a:close/>
                  <a:moveTo>
                    <a:pt x="1576" y="0"/>
                  </a:moveTo>
                  <a:cubicBezTo>
                    <a:pt x="1538" y="0"/>
                    <a:pt x="1516" y="23"/>
                    <a:pt x="1516" y="60"/>
                  </a:cubicBezTo>
                  <a:lnTo>
                    <a:pt x="1516" y="189"/>
                  </a:lnTo>
                  <a:cubicBezTo>
                    <a:pt x="1508" y="219"/>
                    <a:pt x="1538" y="249"/>
                    <a:pt x="1576" y="249"/>
                  </a:cubicBezTo>
                  <a:lnTo>
                    <a:pt x="1704" y="249"/>
                  </a:lnTo>
                  <a:cubicBezTo>
                    <a:pt x="1738" y="249"/>
                    <a:pt x="1764" y="226"/>
                    <a:pt x="1764" y="189"/>
                  </a:cubicBezTo>
                  <a:lnTo>
                    <a:pt x="1764" y="60"/>
                  </a:lnTo>
                  <a:cubicBezTo>
                    <a:pt x="1764" y="23"/>
                    <a:pt x="1738" y="0"/>
                    <a:pt x="1704" y="0"/>
                  </a:cubicBezTo>
                  <a:close/>
                  <a:moveTo>
                    <a:pt x="69" y="498"/>
                  </a:moveTo>
                  <a:cubicBezTo>
                    <a:pt x="31" y="498"/>
                    <a:pt x="8" y="520"/>
                    <a:pt x="8" y="558"/>
                  </a:cubicBezTo>
                  <a:lnTo>
                    <a:pt x="8" y="686"/>
                  </a:lnTo>
                  <a:cubicBezTo>
                    <a:pt x="1" y="724"/>
                    <a:pt x="31" y="746"/>
                    <a:pt x="69" y="746"/>
                  </a:cubicBezTo>
                  <a:lnTo>
                    <a:pt x="197" y="746"/>
                  </a:lnTo>
                  <a:cubicBezTo>
                    <a:pt x="231" y="746"/>
                    <a:pt x="257" y="724"/>
                    <a:pt x="257" y="686"/>
                  </a:cubicBezTo>
                  <a:lnTo>
                    <a:pt x="257" y="558"/>
                  </a:lnTo>
                  <a:cubicBezTo>
                    <a:pt x="257" y="520"/>
                    <a:pt x="231" y="498"/>
                    <a:pt x="197" y="498"/>
                  </a:cubicBezTo>
                  <a:close/>
                  <a:moveTo>
                    <a:pt x="566" y="498"/>
                  </a:moveTo>
                  <a:cubicBezTo>
                    <a:pt x="528" y="498"/>
                    <a:pt x="506" y="520"/>
                    <a:pt x="506" y="558"/>
                  </a:cubicBezTo>
                  <a:lnTo>
                    <a:pt x="506" y="686"/>
                  </a:lnTo>
                  <a:cubicBezTo>
                    <a:pt x="506" y="724"/>
                    <a:pt x="528" y="746"/>
                    <a:pt x="566" y="746"/>
                  </a:cubicBezTo>
                  <a:lnTo>
                    <a:pt x="694" y="746"/>
                  </a:lnTo>
                  <a:cubicBezTo>
                    <a:pt x="732" y="746"/>
                    <a:pt x="754" y="724"/>
                    <a:pt x="754" y="686"/>
                  </a:cubicBezTo>
                  <a:lnTo>
                    <a:pt x="754" y="558"/>
                  </a:lnTo>
                  <a:cubicBezTo>
                    <a:pt x="754" y="520"/>
                    <a:pt x="732" y="498"/>
                    <a:pt x="694" y="498"/>
                  </a:cubicBezTo>
                  <a:close/>
                  <a:moveTo>
                    <a:pt x="1071" y="498"/>
                  </a:moveTo>
                  <a:cubicBezTo>
                    <a:pt x="1033" y="498"/>
                    <a:pt x="1011" y="520"/>
                    <a:pt x="1011" y="558"/>
                  </a:cubicBezTo>
                  <a:lnTo>
                    <a:pt x="1011" y="686"/>
                  </a:lnTo>
                  <a:cubicBezTo>
                    <a:pt x="1011" y="724"/>
                    <a:pt x="1033" y="746"/>
                    <a:pt x="1071" y="746"/>
                  </a:cubicBezTo>
                  <a:lnTo>
                    <a:pt x="1199" y="746"/>
                  </a:lnTo>
                  <a:cubicBezTo>
                    <a:pt x="1237" y="746"/>
                    <a:pt x="1259" y="724"/>
                    <a:pt x="1259" y="686"/>
                  </a:cubicBezTo>
                  <a:lnTo>
                    <a:pt x="1259" y="558"/>
                  </a:lnTo>
                  <a:cubicBezTo>
                    <a:pt x="1259" y="520"/>
                    <a:pt x="1237" y="498"/>
                    <a:pt x="1199" y="498"/>
                  </a:cubicBezTo>
                  <a:close/>
                  <a:moveTo>
                    <a:pt x="1576" y="498"/>
                  </a:moveTo>
                  <a:cubicBezTo>
                    <a:pt x="1538" y="498"/>
                    <a:pt x="1516" y="520"/>
                    <a:pt x="1516" y="558"/>
                  </a:cubicBezTo>
                  <a:lnTo>
                    <a:pt x="1516" y="686"/>
                  </a:lnTo>
                  <a:cubicBezTo>
                    <a:pt x="1508" y="724"/>
                    <a:pt x="1538" y="746"/>
                    <a:pt x="1576" y="746"/>
                  </a:cubicBezTo>
                  <a:lnTo>
                    <a:pt x="1704" y="746"/>
                  </a:lnTo>
                  <a:cubicBezTo>
                    <a:pt x="1738" y="746"/>
                    <a:pt x="1764" y="724"/>
                    <a:pt x="1764" y="686"/>
                  </a:cubicBezTo>
                  <a:lnTo>
                    <a:pt x="1764" y="558"/>
                  </a:lnTo>
                  <a:cubicBezTo>
                    <a:pt x="1764" y="520"/>
                    <a:pt x="1738" y="498"/>
                    <a:pt x="1704" y="498"/>
                  </a:cubicBezTo>
                  <a:close/>
                </a:path>
              </a:pathLst>
            </a:custGeom>
            <a:solidFill>
              <a:schemeClr val="accent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solidFill>
                  <a:schemeClr val="lt1"/>
                </a:solidFill>
              </a:endParaRPr>
            </a:p>
          </p:txBody>
        </p:sp>
      </p:grpSp>
      <p:sp>
        <p:nvSpPr>
          <p:cNvPr id="399" name="Google Shape;399;p21"/>
          <p:cNvSpPr txBox="1"/>
          <p:nvPr/>
        </p:nvSpPr>
        <p:spPr>
          <a:xfrm>
            <a:off x="1391950" y="3184951"/>
            <a:ext cx="6587100" cy="1600800"/>
          </a:xfrm>
          <a:prstGeom prst="rect">
            <a:avLst/>
          </a:prstGeom>
          <a:noFill/>
          <a:ln>
            <a:noFill/>
          </a:ln>
        </p:spPr>
        <p:txBody>
          <a:bodyPr anchorCtr="0" anchor="t" bIns="0" lIns="0" spcFirstLastPara="1" rIns="0" wrap="square" tIns="0">
            <a:spAutoFit/>
          </a:bodyPr>
          <a:lstStyle/>
          <a:p>
            <a:pPr indent="0" lvl="0" marL="0" rtl="0" algn="l">
              <a:lnSpc>
                <a:spcPct val="200000"/>
              </a:lnSpc>
              <a:spcBef>
                <a:spcPts val="0"/>
              </a:spcBef>
              <a:spcAft>
                <a:spcPts val="0"/>
              </a:spcAft>
              <a:buNone/>
            </a:pPr>
            <a:r>
              <a:rPr lang="en" sz="800" u="sng">
                <a:solidFill>
                  <a:schemeClr val="accent5"/>
                </a:solidFill>
                <a:latin typeface="Roboto"/>
                <a:ea typeface="Roboto"/>
                <a:cs typeface="Roboto"/>
                <a:sym typeface="Roboto"/>
                <a:hlinkClick r:id="rId2">
                  <a:extLst>
                    <a:ext uri="{A12FA001-AC4F-418D-AE19-62706E023703}">
                      <ahyp:hlinkClr val="tx"/>
                    </a:ext>
                  </a:extLst>
                </a:hlinkClick>
              </a:rPr>
              <a:t>twitter.com/kubeflow</a:t>
            </a:r>
            <a:br>
              <a:rPr lang="en" sz="800">
                <a:solidFill>
                  <a:schemeClr val="accent5"/>
                </a:solidFill>
              </a:rPr>
            </a:br>
            <a:r>
              <a:rPr lang="en" sz="800" u="sng">
                <a:solidFill>
                  <a:schemeClr val="accent5"/>
                </a:solidFill>
                <a:latin typeface="Roboto"/>
                <a:ea typeface="Roboto"/>
                <a:cs typeface="Roboto"/>
                <a:sym typeface="Roboto"/>
                <a:hlinkClick r:id="rId3">
                  <a:extLst>
                    <a:ext uri="{A12FA001-AC4F-418D-AE19-62706E023703}">
                      <ahyp:hlinkClr val="tx"/>
                    </a:ext>
                  </a:extLst>
                </a:hlinkClick>
              </a:rPr>
              <a:t>github.com/kubeflow/kubeflow</a:t>
            </a:r>
            <a:br>
              <a:rPr lang="en" sz="800">
                <a:solidFill>
                  <a:schemeClr val="accent5"/>
                </a:solidFill>
                <a:latin typeface="Roboto"/>
                <a:ea typeface="Roboto"/>
                <a:cs typeface="Roboto"/>
                <a:sym typeface="Roboto"/>
              </a:rPr>
            </a:br>
            <a:r>
              <a:rPr lang="en" sz="800" u="sng">
                <a:solidFill>
                  <a:schemeClr val="accent5"/>
                </a:solidFill>
                <a:latin typeface="Roboto"/>
                <a:ea typeface="Roboto"/>
                <a:cs typeface="Roboto"/>
                <a:sym typeface="Roboto"/>
                <a:hlinkClick r:id="rId4">
                  <a:extLst>
                    <a:ext uri="{A12FA001-AC4F-418D-AE19-62706E023703}">
                      <ahyp:hlinkClr val="tx"/>
                    </a:ext>
                  </a:extLst>
                </a:hlinkClick>
              </a:rPr>
              <a:t>Kubeflow.slack.com</a:t>
            </a:r>
            <a:br>
              <a:rPr lang="en" sz="800">
                <a:solidFill>
                  <a:schemeClr val="accent5"/>
                </a:solidFill>
              </a:rPr>
            </a:br>
            <a:r>
              <a:rPr lang="en" sz="800" u="sng">
                <a:solidFill>
                  <a:schemeClr val="accent5"/>
                </a:solidFill>
                <a:latin typeface="Roboto"/>
                <a:ea typeface="Roboto"/>
                <a:cs typeface="Roboto"/>
                <a:sym typeface="Roboto"/>
                <a:hlinkClick r:id="rId5">
                  <a:extLst>
                    <a:ext uri="{A12FA001-AC4F-418D-AE19-62706E023703}">
                      <ahyp:hlinkClr val="tx"/>
                    </a:ext>
                  </a:extLst>
                </a:hlinkClick>
              </a:rPr>
              <a:t>groups.google.com/g/kubeflow-discuss</a:t>
            </a:r>
            <a:br>
              <a:rPr lang="en" sz="800">
                <a:solidFill>
                  <a:schemeClr val="accent5"/>
                </a:solidFill>
                <a:latin typeface="Roboto"/>
                <a:ea typeface="Roboto"/>
                <a:cs typeface="Roboto"/>
                <a:sym typeface="Roboto"/>
              </a:rPr>
            </a:br>
            <a:r>
              <a:rPr lang="en" sz="800" u="sng">
                <a:solidFill>
                  <a:schemeClr val="accent5"/>
                </a:solidFill>
                <a:latin typeface="Roboto"/>
                <a:ea typeface="Roboto"/>
                <a:cs typeface="Roboto"/>
                <a:sym typeface="Roboto"/>
                <a:hlinkClick r:id="rId6">
                  <a:extLst>
                    <a:ext uri="{A12FA001-AC4F-418D-AE19-62706E023703}">
                      <ahyp:hlinkClr val="tx"/>
                    </a:ext>
                  </a:extLst>
                </a:hlinkClick>
              </a:rPr>
              <a:t>groups.google.com/forum/#!forum/kubeflow-discuss</a:t>
            </a:r>
            <a:endParaRPr sz="800">
              <a:solidFill>
                <a:schemeClr val="accent5"/>
              </a:solidFill>
              <a:latin typeface="Roboto"/>
              <a:ea typeface="Roboto"/>
              <a:cs typeface="Roboto"/>
              <a:sym typeface="Roboto"/>
            </a:endParaRPr>
          </a:p>
          <a:p>
            <a:pPr indent="0" lvl="0" marL="0" rtl="0" algn="l">
              <a:lnSpc>
                <a:spcPct val="200000"/>
              </a:lnSpc>
              <a:spcBef>
                <a:spcPts val="0"/>
              </a:spcBef>
              <a:spcAft>
                <a:spcPts val="0"/>
              </a:spcAft>
              <a:buNone/>
            </a:pPr>
            <a:r>
              <a:t/>
            </a:r>
            <a:endParaRPr sz="800">
              <a:solidFill>
                <a:schemeClr val="accent5"/>
              </a:solidFill>
              <a:latin typeface="Roboto"/>
              <a:ea typeface="Roboto"/>
              <a:cs typeface="Roboto"/>
              <a:sym typeface="Roboto"/>
            </a:endParaRPr>
          </a:p>
          <a:p>
            <a:pPr indent="0" lvl="0" marL="0" rtl="0" algn="l">
              <a:lnSpc>
                <a:spcPct val="200000"/>
              </a:lnSpc>
              <a:spcBef>
                <a:spcPts val="0"/>
              </a:spcBef>
              <a:spcAft>
                <a:spcPts val="0"/>
              </a:spcAft>
              <a:buNone/>
            </a:pPr>
            <a:r>
              <a:t/>
            </a:r>
            <a:endParaRPr sz="800">
              <a:solidFill>
                <a:schemeClr val="accent5"/>
              </a:solidFill>
              <a:latin typeface="Roboto"/>
              <a:ea typeface="Roboto"/>
              <a:cs typeface="Roboto"/>
              <a:sym typeface="Roboto"/>
            </a:endParaRPr>
          </a:p>
        </p:txBody>
      </p:sp>
      <p:grpSp>
        <p:nvGrpSpPr>
          <p:cNvPr id="400" name="Google Shape;400;p21"/>
          <p:cNvGrpSpPr/>
          <p:nvPr/>
        </p:nvGrpSpPr>
        <p:grpSpPr>
          <a:xfrm>
            <a:off x="8393374" y="193054"/>
            <a:ext cx="515859" cy="512209"/>
            <a:chOff x="1154925" y="238125"/>
            <a:chExt cx="5258500" cy="5215975"/>
          </a:xfrm>
        </p:grpSpPr>
        <p:sp>
          <p:nvSpPr>
            <p:cNvPr id="401" name="Google Shape;401;p21"/>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rgbClr val="014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rgbClr val="BE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rgbClr val="6CA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rgbClr val="A1C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21"/>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424" name="Google Shape;424;p21"/>
          <p:cNvGrpSpPr/>
          <p:nvPr/>
        </p:nvGrpSpPr>
        <p:grpSpPr>
          <a:xfrm>
            <a:off x="8393369" y="193851"/>
            <a:ext cx="515859" cy="512209"/>
            <a:chOff x="1154925" y="238125"/>
            <a:chExt cx="5258500" cy="5215975"/>
          </a:xfrm>
        </p:grpSpPr>
        <p:sp>
          <p:nvSpPr>
            <p:cNvPr id="425" name="Google Shape;425;p21"/>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attern">
  <p:cSld name="TITLE_2_1">
    <p:bg>
      <p:bgPr>
        <a:solidFill>
          <a:schemeClr val="accent3"/>
        </a:solidFill>
      </p:bgPr>
    </p:bg>
    <p:spTree>
      <p:nvGrpSpPr>
        <p:cNvPr id="77" name="Shape 77"/>
        <p:cNvGrpSpPr/>
        <p:nvPr/>
      </p:nvGrpSpPr>
      <p:grpSpPr>
        <a:xfrm>
          <a:off x="0" y="0"/>
          <a:ext cx="0" cy="0"/>
          <a:chOff x="0" y="0"/>
          <a:chExt cx="0" cy="0"/>
        </a:xfrm>
      </p:grpSpPr>
      <p:grpSp>
        <p:nvGrpSpPr>
          <p:cNvPr id="78" name="Google Shape;78;p4"/>
          <p:cNvGrpSpPr/>
          <p:nvPr/>
        </p:nvGrpSpPr>
        <p:grpSpPr>
          <a:xfrm>
            <a:off x="33330" y="-1121465"/>
            <a:ext cx="9126027" cy="7232386"/>
            <a:chOff x="33325" y="-54650"/>
            <a:chExt cx="7570325" cy="5990050"/>
          </a:xfrm>
        </p:grpSpPr>
        <p:sp>
          <p:nvSpPr>
            <p:cNvPr id="79" name="Google Shape;79;p4"/>
            <p:cNvSpPr/>
            <p:nvPr/>
          </p:nvSpPr>
          <p:spPr>
            <a:xfrm>
              <a:off x="2465475" y="3743450"/>
              <a:ext cx="1070700" cy="689975"/>
            </a:xfrm>
            <a:custGeom>
              <a:rect b="b" l="l" r="r" t="t"/>
              <a:pathLst>
                <a:path extrusionOk="0" h="27599" w="42828">
                  <a:moveTo>
                    <a:pt x="0" y="27599"/>
                  </a:moveTo>
                  <a:lnTo>
                    <a:pt x="42827" y="12014"/>
                  </a:lnTo>
                  <a:lnTo>
                    <a:pt x="8680" y="0"/>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33325" y="779700"/>
              <a:ext cx="1349000" cy="1691000"/>
            </a:xfrm>
            <a:custGeom>
              <a:rect b="b" l="l" r="r" t="t"/>
              <a:pathLst>
                <a:path extrusionOk="0" h="67640" w="53960">
                  <a:moveTo>
                    <a:pt x="27123" y="33647"/>
                  </a:moveTo>
                  <a:lnTo>
                    <a:pt x="27123" y="33635"/>
                  </a:lnTo>
                  <a:lnTo>
                    <a:pt x="53960" y="0"/>
                  </a:lnTo>
                  <a:lnTo>
                    <a:pt x="10692" y="20836"/>
                  </a:lnTo>
                  <a:lnTo>
                    <a:pt x="1" y="67639"/>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2891125" y="2309050"/>
              <a:ext cx="1721375" cy="810525"/>
            </a:xfrm>
            <a:custGeom>
              <a:rect b="b" l="l" r="r" t="t"/>
              <a:pathLst>
                <a:path extrusionOk="0" h="32421" w="68855">
                  <a:moveTo>
                    <a:pt x="68854" y="20003"/>
                  </a:moveTo>
                  <a:lnTo>
                    <a:pt x="26408" y="0"/>
                  </a:lnTo>
                  <a:lnTo>
                    <a:pt x="0" y="32421"/>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4682425" y="-54650"/>
              <a:ext cx="2288100" cy="2836100"/>
            </a:xfrm>
            <a:custGeom>
              <a:rect b="b" l="l" r="r" t="t"/>
              <a:pathLst>
                <a:path extrusionOk="0" h="113444" w="91524">
                  <a:moveTo>
                    <a:pt x="0" y="62497"/>
                  </a:moveTo>
                  <a:lnTo>
                    <a:pt x="48328" y="113443"/>
                  </a:lnTo>
                  <a:lnTo>
                    <a:pt x="45458" y="32945"/>
                  </a:lnTo>
                  <a:cubicBezTo>
                    <a:pt x="45363" y="30421"/>
                    <a:pt x="47423" y="28302"/>
                    <a:pt x="50054" y="28219"/>
                  </a:cubicBezTo>
                  <a:lnTo>
                    <a:pt x="50114" y="28219"/>
                  </a:lnTo>
                  <a:lnTo>
                    <a:pt x="91524" y="27385"/>
                  </a:lnTo>
                  <a:lnTo>
                    <a:pt x="53816" y="1"/>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339325" y="3573475"/>
              <a:ext cx="2709575" cy="2361925"/>
            </a:xfrm>
            <a:custGeom>
              <a:rect b="b" l="l" r="r" t="t"/>
              <a:pathLst>
                <a:path extrusionOk="0" h="94477" w="108383">
                  <a:moveTo>
                    <a:pt x="42791" y="94477"/>
                  </a:moveTo>
                  <a:lnTo>
                    <a:pt x="108383" y="68724"/>
                  </a:lnTo>
                  <a:lnTo>
                    <a:pt x="29230" y="43340"/>
                  </a:lnTo>
                  <a:cubicBezTo>
                    <a:pt x="26742" y="42554"/>
                    <a:pt x="25372" y="39958"/>
                    <a:pt x="26170" y="37565"/>
                  </a:cubicBezTo>
                  <a:lnTo>
                    <a:pt x="26194" y="37506"/>
                  </a:lnTo>
                  <a:lnTo>
                    <a:pt x="39172" y="1"/>
                  </a:lnTo>
                  <a:lnTo>
                    <a:pt x="0" y="24373"/>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89100" y="2982350"/>
              <a:ext cx="1585350" cy="1648425"/>
            </a:xfrm>
            <a:custGeom>
              <a:rect b="b" l="l" r="r" t="t"/>
              <a:pathLst>
                <a:path extrusionOk="0" h="65937" w="63414">
                  <a:moveTo>
                    <a:pt x="30552" y="0"/>
                  </a:moveTo>
                  <a:lnTo>
                    <a:pt x="1" y="39481"/>
                  </a:lnTo>
                  <a:lnTo>
                    <a:pt x="32540" y="65937"/>
                  </a:lnTo>
                  <a:lnTo>
                    <a:pt x="63413" y="26718"/>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6875550" y="1189275"/>
              <a:ext cx="728100" cy="896550"/>
            </a:xfrm>
            <a:custGeom>
              <a:rect b="b" l="l" r="r" t="t"/>
              <a:pathLst>
                <a:path extrusionOk="0" h="35862" w="29124">
                  <a:moveTo>
                    <a:pt x="29123" y="34909"/>
                  </a:moveTo>
                  <a:lnTo>
                    <a:pt x="0" y="0"/>
                  </a:lnTo>
                  <a:lnTo>
                    <a:pt x="798" y="35862"/>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1074825" y="1621750"/>
              <a:ext cx="982000" cy="1594875"/>
            </a:xfrm>
            <a:custGeom>
              <a:rect b="b" l="l" r="r" t="t"/>
              <a:pathLst>
                <a:path extrusionOk="0" h="63795" w="39280">
                  <a:moveTo>
                    <a:pt x="0" y="39613"/>
                  </a:moveTo>
                  <a:lnTo>
                    <a:pt x="39279" y="63794"/>
                  </a:lnTo>
                  <a:lnTo>
                    <a:pt x="13145" y="1"/>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4794325" y="4356325"/>
              <a:ext cx="972175" cy="1474900"/>
            </a:xfrm>
            <a:custGeom>
              <a:rect b="b" l="l" r="r" t="t"/>
              <a:pathLst>
                <a:path extrusionOk="0" h="58996" w="38887">
                  <a:moveTo>
                    <a:pt x="38887" y="14824"/>
                  </a:moveTo>
                  <a:lnTo>
                    <a:pt x="32076" y="58996"/>
                  </a:lnTo>
                  <a:lnTo>
                    <a:pt x="1" y="0"/>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983275" y="266225"/>
              <a:ext cx="1361800" cy="1384425"/>
            </a:xfrm>
            <a:custGeom>
              <a:rect b="b" l="l" r="r" t="t"/>
              <a:pathLst>
                <a:path extrusionOk="0" h="55377" w="54472">
                  <a:moveTo>
                    <a:pt x="26230" y="1"/>
                  </a:moveTo>
                  <a:lnTo>
                    <a:pt x="0" y="33160"/>
                  </a:lnTo>
                  <a:lnTo>
                    <a:pt x="27944" y="55377"/>
                  </a:lnTo>
                  <a:lnTo>
                    <a:pt x="54471" y="22444"/>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4"/>
          <p:cNvSpPr txBox="1"/>
          <p:nvPr>
            <p:ph type="ctrTitle"/>
          </p:nvPr>
        </p:nvSpPr>
        <p:spPr>
          <a:xfrm>
            <a:off x="311700" y="1890350"/>
            <a:ext cx="8520600" cy="373200"/>
          </a:xfrm>
          <a:prstGeom prst="rect">
            <a:avLst/>
          </a:prstGeom>
        </p:spPr>
        <p:txBody>
          <a:bodyPr anchorCtr="0" anchor="b" bIns="0" lIns="0" spcFirstLastPara="1" rIns="0" wrap="square" tIns="0">
            <a:spAutoFit/>
          </a:bodyPr>
          <a:lstStyle>
            <a:lvl1pPr lvl="0" rtl="0">
              <a:spcBef>
                <a:spcPts val="0"/>
              </a:spcBef>
              <a:spcAft>
                <a:spcPts val="0"/>
              </a:spcAft>
              <a:buClr>
                <a:schemeClr val="lt1"/>
              </a:buClr>
              <a:buSzPts val="2600"/>
              <a:buNone/>
              <a:defRPr sz="26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90" name="Google Shape;90;p4"/>
          <p:cNvSpPr txBox="1"/>
          <p:nvPr>
            <p:ph idx="1" type="subTitle"/>
          </p:nvPr>
        </p:nvSpPr>
        <p:spPr>
          <a:xfrm>
            <a:off x="311700" y="2300725"/>
            <a:ext cx="8520600" cy="2946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1400"/>
              <a:buNone/>
              <a:defRPr>
                <a:solidFill>
                  <a:schemeClr val="accent5"/>
                </a:solidFill>
              </a:defRPr>
            </a:lvl1pPr>
            <a:lvl2pPr lvl="1" rtl="0">
              <a:lnSpc>
                <a:spcPct val="100000"/>
              </a:lnSpc>
              <a:spcBef>
                <a:spcPts val="0"/>
              </a:spcBef>
              <a:spcAft>
                <a:spcPts val="0"/>
              </a:spcAft>
              <a:buClr>
                <a:schemeClr val="accent5"/>
              </a:buClr>
              <a:buSzPts val="2400"/>
              <a:buNone/>
              <a:defRPr sz="2400">
                <a:solidFill>
                  <a:schemeClr val="accent5"/>
                </a:solidFill>
              </a:defRPr>
            </a:lvl2pPr>
            <a:lvl3pPr lvl="2" rtl="0">
              <a:lnSpc>
                <a:spcPct val="100000"/>
              </a:lnSpc>
              <a:spcBef>
                <a:spcPts val="0"/>
              </a:spcBef>
              <a:spcAft>
                <a:spcPts val="0"/>
              </a:spcAft>
              <a:buClr>
                <a:schemeClr val="accent5"/>
              </a:buClr>
              <a:buSzPts val="2400"/>
              <a:buNone/>
              <a:defRPr sz="2400">
                <a:solidFill>
                  <a:schemeClr val="accent5"/>
                </a:solidFill>
              </a:defRPr>
            </a:lvl3pPr>
            <a:lvl4pPr lvl="3" rtl="0">
              <a:lnSpc>
                <a:spcPct val="100000"/>
              </a:lnSpc>
              <a:spcBef>
                <a:spcPts val="0"/>
              </a:spcBef>
              <a:spcAft>
                <a:spcPts val="0"/>
              </a:spcAft>
              <a:buClr>
                <a:schemeClr val="accent5"/>
              </a:buClr>
              <a:buSzPts val="2400"/>
              <a:buNone/>
              <a:defRPr sz="2400">
                <a:solidFill>
                  <a:schemeClr val="accent5"/>
                </a:solidFill>
              </a:defRPr>
            </a:lvl4pPr>
            <a:lvl5pPr lvl="4" rtl="0">
              <a:lnSpc>
                <a:spcPct val="100000"/>
              </a:lnSpc>
              <a:spcBef>
                <a:spcPts val="0"/>
              </a:spcBef>
              <a:spcAft>
                <a:spcPts val="0"/>
              </a:spcAft>
              <a:buClr>
                <a:schemeClr val="accent5"/>
              </a:buClr>
              <a:buSzPts val="2400"/>
              <a:buNone/>
              <a:defRPr sz="2400">
                <a:solidFill>
                  <a:schemeClr val="accent5"/>
                </a:solidFill>
              </a:defRPr>
            </a:lvl5pPr>
            <a:lvl6pPr lvl="5" rtl="0">
              <a:lnSpc>
                <a:spcPct val="100000"/>
              </a:lnSpc>
              <a:spcBef>
                <a:spcPts val="0"/>
              </a:spcBef>
              <a:spcAft>
                <a:spcPts val="0"/>
              </a:spcAft>
              <a:buClr>
                <a:schemeClr val="accent5"/>
              </a:buClr>
              <a:buSzPts val="2400"/>
              <a:buNone/>
              <a:defRPr sz="2400">
                <a:solidFill>
                  <a:schemeClr val="accent5"/>
                </a:solidFill>
              </a:defRPr>
            </a:lvl6pPr>
            <a:lvl7pPr lvl="6" rtl="0">
              <a:lnSpc>
                <a:spcPct val="100000"/>
              </a:lnSpc>
              <a:spcBef>
                <a:spcPts val="0"/>
              </a:spcBef>
              <a:spcAft>
                <a:spcPts val="0"/>
              </a:spcAft>
              <a:buClr>
                <a:schemeClr val="accent5"/>
              </a:buClr>
              <a:buSzPts val="2400"/>
              <a:buNone/>
              <a:defRPr sz="2400">
                <a:solidFill>
                  <a:schemeClr val="accent5"/>
                </a:solidFill>
              </a:defRPr>
            </a:lvl7pPr>
            <a:lvl8pPr lvl="7" rtl="0">
              <a:lnSpc>
                <a:spcPct val="100000"/>
              </a:lnSpc>
              <a:spcBef>
                <a:spcPts val="0"/>
              </a:spcBef>
              <a:spcAft>
                <a:spcPts val="0"/>
              </a:spcAft>
              <a:buClr>
                <a:schemeClr val="accent5"/>
              </a:buClr>
              <a:buSzPts val="2400"/>
              <a:buNone/>
              <a:defRPr sz="2400">
                <a:solidFill>
                  <a:schemeClr val="accent5"/>
                </a:solidFill>
              </a:defRPr>
            </a:lvl8pPr>
            <a:lvl9pPr lvl="8" rtl="0">
              <a:lnSpc>
                <a:spcPct val="100000"/>
              </a:lnSpc>
              <a:spcBef>
                <a:spcPts val="0"/>
              </a:spcBef>
              <a:spcAft>
                <a:spcPts val="0"/>
              </a:spcAft>
              <a:buClr>
                <a:schemeClr val="accent5"/>
              </a:buClr>
              <a:buSzPts val="2400"/>
              <a:buNone/>
              <a:defRPr sz="2400">
                <a:solidFill>
                  <a:schemeClr val="accent5"/>
                </a:solidFill>
              </a:defRPr>
            </a:lvl9pPr>
          </a:lstStyle>
          <a:p/>
        </p:txBody>
      </p:sp>
      <p:sp>
        <p:nvSpPr>
          <p:cNvPr id="91" name="Google Shape;9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4"/>
          <p:cNvSpPr txBox="1"/>
          <p:nvPr>
            <p:ph idx="2" type="subTitle"/>
          </p:nvPr>
        </p:nvSpPr>
        <p:spPr>
          <a:xfrm>
            <a:off x="311700" y="41072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1000"/>
              <a:buNone/>
              <a:defRPr sz="1000">
                <a:solidFill>
                  <a:schemeClr val="accent5"/>
                </a:solidFill>
              </a:defRPr>
            </a:lvl1pPr>
            <a:lvl2pPr lvl="1" rtl="0">
              <a:lnSpc>
                <a:spcPct val="100000"/>
              </a:lnSpc>
              <a:spcBef>
                <a:spcPts val="0"/>
              </a:spcBef>
              <a:spcAft>
                <a:spcPts val="0"/>
              </a:spcAft>
              <a:buClr>
                <a:schemeClr val="accent5"/>
              </a:buClr>
              <a:buSzPts val="1000"/>
              <a:buNone/>
              <a:defRPr sz="1000">
                <a:solidFill>
                  <a:schemeClr val="accent5"/>
                </a:solidFill>
              </a:defRPr>
            </a:lvl2pPr>
            <a:lvl3pPr lvl="2" rtl="0">
              <a:lnSpc>
                <a:spcPct val="100000"/>
              </a:lnSpc>
              <a:spcBef>
                <a:spcPts val="0"/>
              </a:spcBef>
              <a:spcAft>
                <a:spcPts val="0"/>
              </a:spcAft>
              <a:buClr>
                <a:schemeClr val="accent5"/>
              </a:buClr>
              <a:buSzPts val="1000"/>
              <a:buNone/>
              <a:defRPr sz="1000">
                <a:solidFill>
                  <a:schemeClr val="accent5"/>
                </a:solidFill>
              </a:defRPr>
            </a:lvl3pPr>
            <a:lvl4pPr lvl="3" rtl="0">
              <a:lnSpc>
                <a:spcPct val="100000"/>
              </a:lnSpc>
              <a:spcBef>
                <a:spcPts val="0"/>
              </a:spcBef>
              <a:spcAft>
                <a:spcPts val="0"/>
              </a:spcAft>
              <a:buClr>
                <a:schemeClr val="accent5"/>
              </a:buClr>
              <a:buSzPts val="1000"/>
              <a:buNone/>
              <a:defRPr sz="1000">
                <a:solidFill>
                  <a:schemeClr val="accent5"/>
                </a:solidFill>
              </a:defRPr>
            </a:lvl4pPr>
            <a:lvl5pPr lvl="4" rtl="0">
              <a:lnSpc>
                <a:spcPct val="100000"/>
              </a:lnSpc>
              <a:spcBef>
                <a:spcPts val="0"/>
              </a:spcBef>
              <a:spcAft>
                <a:spcPts val="0"/>
              </a:spcAft>
              <a:buClr>
                <a:schemeClr val="accent5"/>
              </a:buClr>
              <a:buSzPts val="1000"/>
              <a:buNone/>
              <a:defRPr sz="1000">
                <a:solidFill>
                  <a:schemeClr val="accent5"/>
                </a:solidFill>
              </a:defRPr>
            </a:lvl5pPr>
            <a:lvl6pPr lvl="5" rtl="0">
              <a:lnSpc>
                <a:spcPct val="100000"/>
              </a:lnSpc>
              <a:spcBef>
                <a:spcPts val="0"/>
              </a:spcBef>
              <a:spcAft>
                <a:spcPts val="0"/>
              </a:spcAft>
              <a:buClr>
                <a:schemeClr val="accent5"/>
              </a:buClr>
              <a:buSzPts val="1000"/>
              <a:buNone/>
              <a:defRPr sz="1000">
                <a:solidFill>
                  <a:schemeClr val="accent5"/>
                </a:solidFill>
              </a:defRPr>
            </a:lvl6pPr>
            <a:lvl7pPr lvl="6" rtl="0">
              <a:lnSpc>
                <a:spcPct val="100000"/>
              </a:lnSpc>
              <a:spcBef>
                <a:spcPts val="0"/>
              </a:spcBef>
              <a:spcAft>
                <a:spcPts val="0"/>
              </a:spcAft>
              <a:buClr>
                <a:schemeClr val="accent5"/>
              </a:buClr>
              <a:buSzPts val="1000"/>
              <a:buNone/>
              <a:defRPr sz="1000">
                <a:solidFill>
                  <a:schemeClr val="accent5"/>
                </a:solidFill>
              </a:defRPr>
            </a:lvl7pPr>
            <a:lvl8pPr lvl="7" rtl="0">
              <a:lnSpc>
                <a:spcPct val="100000"/>
              </a:lnSpc>
              <a:spcBef>
                <a:spcPts val="0"/>
              </a:spcBef>
              <a:spcAft>
                <a:spcPts val="0"/>
              </a:spcAft>
              <a:buClr>
                <a:schemeClr val="accent5"/>
              </a:buClr>
              <a:buSzPts val="1000"/>
              <a:buNone/>
              <a:defRPr sz="1000">
                <a:solidFill>
                  <a:schemeClr val="accent5"/>
                </a:solidFill>
              </a:defRPr>
            </a:lvl8pPr>
            <a:lvl9pPr lvl="8" rtl="0">
              <a:lnSpc>
                <a:spcPct val="100000"/>
              </a:lnSpc>
              <a:spcBef>
                <a:spcPts val="0"/>
              </a:spcBef>
              <a:spcAft>
                <a:spcPts val="0"/>
              </a:spcAft>
              <a:buClr>
                <a:schemeClr val="accent5"/>
              </a:buClr>
              <a:buSzPts val="1000"/>
              <a:buNone/>
              <a:defRPr sz="1000">
                <a:solidFill>
                  <a:schemeClr val="accent5"/>
                </a:solidFill>
              </a:defRPr>
            </a:lvl9pPr>
          </a:lstStyle>
          <a:p/>
        </p:txBody>
      </p:sp>
      <p:sp>
        <p:nvSpPr>
          <p:cNvPr id="93" name="Google Shape;93;p4"/>
          <p:cNvSpPr txBox="1"/>
          <p:nvPr>
            <p:ph idx="3" type="subTitle"/>
          </p:nvPr>
        </p:nvSpPr>
        <p:spPr>
          <a:xfrm>
            <a:off x="3117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000"/>
              <a:buNone/>
              <a:defRPr b="1" sz="1000">
                <a:solidFill>
                  <a:schemeClr val="lt1"/>
                </a:solidFill>
              </a:defRPr>
            </a:lvl1pPr>
            <a:lvl2pPr lvl="1" rtl="0">
              <a:lnSpc>
                <a:spcPct val="100000"/>
              </a:lnSpc>
              <a:spcBef>
                <a:spcPts val="0"/>
              </a:spcBef>
              <a:spcAft>
                <a:spcPts val="0"/>
              </a:spcAft>
              <a:buClr>
                <a:schemeClr val="lt1"/>
              </a:buClr>
              <a:buSzPts val="1000"/>
              <a:buNone/>
              <a:defRPr b="1" sz="1000">
                <a:solidFill>
                  <a:schemeClr val="lt1"/>
                </a:solidFill>
              </a:defRPr>
            </a:lvl2pPr>
            <a:lvl3pPr lvl="2" rtl="0">
              <a:lnSpc>
                <a:spcPct val="100000"/>
              </a:lnSpc>
              <a:spcBef>
                <a:spcPts val="0"/>
              </a:spcBef>
              <a:spcAft>
                <a:spcPts val="0"/>
              </a:spcAft>
              <a:buClr>
                <a:schemeClr val="lt1"/>
              </a:buClr>
              <a:buSzPts val="1000"/>
              <a:buNone/>
              <a:defRPr b="1" sz="1000">
                <a:solidFill>
                  <a:schemeClr val="lt1"/>
                </a:solidFill>
              </a:defRPr>
            </a:lvl3pPr>
            <a:lvl4pPr lvl="3" rtl="0">
              <a:lnSpc>
                <a:spcPct val="100000"/>
              </a:lnSpc>
              <a:spcBef>
                <a:spcPts val="0"/>
              </a:spcBef>
              <a:spcAft>
                <a:spcPts val="0"/>
              </a:spcAft>
              <a:buClr>
                <a:schemeClr val="lt1"/>
              </a:buClr>
              <a:buSzPts val="1000"/>
              <a:buNone/>
              <a:defRPr b="1" sz="1000">
                <a:solidFill>
                  <a:schemeClr val="lt1"/>
                </a:solidFill>
              </a:defRPr>
            </a:lvl4pPr>
            <a:lvl5pPr lvl="4" rtl="0">
              <a:lnSpc>
                <a:spcPct val="100000"/>
              </a:lnSpc>
              <a:spcBef>
                <a:spcPts val="0"/>
              </a:spcBef>
              <a:spcAft>
                <a:spcPts val="0"/>
              </a:spcAft>
              <a:buClr>
                <a:schemeClr val="lt1"/>
              </a:buClr>
              <a:buSzPts val="1000"/>
              <a:buNone/>
              <a:defRPr b="1" sz="1000">
                <a:solidFill>
                  <a:schemeClr val="lt1"/>
                </a:solidFill>
              </a:defRPr>
            </a:lvl5pPr>
            <a:lvl6pPr lvl="5" rtl="0">
              <a:lnSpc>
                <a:spcPct val="100000"/>
              </a:lnSpc>
              <a:spcBef>
                <a:spcPts val="0"/>
              </a:spcBef>
              <a:spcAft>
                <a:spcPts val="0"/>
              </a:spcAft>
              <a:buClr>
                <a:schemeClr val="lt1"/>
              </a:buClr>
              <a:buSzPts val="1000"/>
              <a:buNone/>
              <a:defRPr b="1" sz="1000">
                <a:solidFill>
                  <a:schemeClr val="lt1"/>
                </a:solidFill>
              </a:defRPr>
            </a:lvl6pPr>
            <a:lvl7pPr lvl="6" rtl="0">
              <a:lnSpc>
                <a:spcPct val="100000"/>
              </a:lnSpc>
              <a:spcBef>
                <a:spcPts val="0"/>
              </a:spcBef>
              <a:spcAft>
                <a:spcPts val="0"/>
              </a:spcAft>
              <a:buClr>
                <a:schemeClr val="lt1"/>
              </a:buClr>
              <a:buSzPts val="1000"/>
              <a:buNone/>
              <a:defRPr b="1" sz="1000">
                <a:solidFill>
                  <a:schemeClr val="lt1"/>
                </a:solidFill>
              </a:defRPr>
            </a:lvl7pPr>
            <a:lvl8pPr lvl="7" rtl="0">
              <a:lnSpc>
                <a:spcPct val="100000"/>
              </a:lnSpc>
              <a:spcBef>
                <a:spcPts val="0"/>
              </a:spcBef>
              <a:spcAft>
                <a:spcPts val="0"/>
              </a:spcAft>
              <a:buClr>
                <a:schemeClr val="lt1"/>
              </a:buClr>
              <a:buSzPts val="1000"/>
              <a:buNone/>
              <a:defRPr b="1" sz="1000">
                <a:solidFill>
                  <a:schemeClr val="lt1"/>
                </a:solidFill>
              </a:defRPr>
            </a:lvl8pPr>
            <a:lvl9pPr lvl="8" rtl="0">
              <a:lnSpc>
                <a:spcPct val="100000"/>
              </a:lnSpc>
              <a:spcBef>
                <a:spcPts val="0"/>
              </a:spcBef>
              <a:spcAft>
                <a:spcPts val="0"/>
              </a:spcAft>
              <a:buClr>
                <a:schemeClr val="lt1"/>
              </a:buClr>
              <a:buSzPts val="1000"/>
              <a:buNone/>
              <a:defRPr b="1" sz="1000">
                <a:solidFill>
                  <a:schemeClr val="lt1"/>
                </a:solidFill>
              </a:defRPr>
            </a:lvl9pPr>
          </a:lstStyle>
          <a:p/>
        </p:txBody>
      </p:sp>
      <p:sp>
        <p:nvSpPr>
          <p:cNvPr id="94" name="Google Shape;94;p4"/>
          <p:cNvSpPr txBox="1"/>
          <p:nvPr>
            <p:ph idx="4" type="subTitle"/>
          </p:nvPr>
        </p:nvSpPr>
        <p:spPr>
          <a:xfrm>
            <a:off x="29030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000"/>
              <a:buNone/>
              <a:defRPr b="1" sz="1000">
                <a:solidFill>
                  <a:schemeClr val="lt1"/>
                </a:solidFill>
              </a:defRPr>
            </a:lvl1pPr>
            <a:lvl2pPr lvl="1" rtl="0">
              <a:lnSpc>
                <a:spcPct val="100000"/>
              </a:lnSpc>
              <a:spcBef>
                <a:spcPts val="0"/>
              </a:spcBef>
              <a:spcAft>
                <a:spcPts val="0"/>
              </a:spcAft>
              <a:buClr>
                <a:schemeClr val="lt1"/>
              </a:buClr>
              <a:buSzPts val="1000"/>
              <a:buNone/>
              <a:defRPr b="1" sz="1000">
                <a:solidFill>
                  <a:schemeClr val="lt1"/>
                </a:solidFill>
              </a:defRPr>
            </a:lvl2pPr>
            <a:lvl3pPr lvl="2" rtl="0">
              <a:lnSpc>
                <a:spcPct val="100000"/>
              </a:lnSpc>
              <a:spcBef>
                <a:spcPts val="0"/>
              </a:spcBef>
              <a:spcAft>
                <a:spcPts val="0"/>
              </a:spcAft>
              <a:buClr>
                <a:schemeClr val="lt1"/>
              </a:buClr>
              <a:buSzPts val="1000"/>
              <a:buNone/>
              <a:defRPr b="1" sz="1000">
                <a:solidFill>
                  <a:schemeClr val="lt1"/>
                </a:solidFill>
              </a:defRPr>
            </a:lvl3pPr>
            <a:lvl4pPr lvl="3" rtl="0">
              <a:lnSpc>
                <a:spcPct val="100000"/>
              </a:lnSpc>
              <a:spcBef>
                <a:spcPts val="0"/>
              </a:spcBef>
              <a:spcAft>
                <a:spcPts val="0"/>
              </a:spcAft>
              <a:buClr>
                <a:schemeClr val="lt1"/>
              </a:buClr>
              <a:buSzPts val="1000"/>
              <a:buNone/>
              <a:defRPr b="1" sz="1000">
                <a:solidFill>
                  <a:schemeClr val="lt1"/>
                </a:solidFill>
              </a:defRPr>
            </a:lvl4pPr>
            <a:lvl5pPr lvl="4" rtl="0">
              <a:lnSpc>
                <a:spcPct val="100000"/>
              </a:lnSpc>
              <a:spcBef>
                <a:spcPts val="0"/>
              </a:spcBef>
              <a:spcAft>
                <a:spcPts val="0"/>
              </a:spcAft>
              <a:buClr>
                <a:schemeClr val="lt1"/>
              </a:buClr>
              <a:buSzPts val="1000"/>
              <a:buNone/>
              <a:defRPr b="1" sz="1000">
                <a:solidFill>
                  <a:schemeClr val="lt1"/>
                </a:solidFill>
              </a:defRPr>
            </a:lvl5pPr>
            <a:lvl6pPr lvl="5" rtl="0">
              <a:lnSpc>
                <a:spcPct val="100000"/>
              </a:lnSpc>
              <a:spcBef>
                <a:spcPts val="0"/>
              </a:spcBef>
              <a:spcAft>
                <a:spcPts val="0"/>
              </a:spcAft>
              <a:buClr>
                <a:schemeClr val="lt1"/>
              </a:buClr>
              <a:buSzPts val="1000"/>
              <a:buNone/>
              <a:defRPr b="1" sz="1000">
                <a:solidFill>
                  <a:schemeClr val="lt1"/>
                </a:solidFill>
              </a:defRPr>
            </a:lvl6pPr>
            <a:lvl7pPr lvl="6" rtl="0">
              <a:lnSpc>
                <a:spcPct val="100000"/>
              </a:lnSpc>
              <a:spcBef>
                <a:spcPts val="0"/>
              </a:spcBef>
              <a:spcAft>
                <a:spcPts val="0"/>
              </a:spcAft>
              <a:buClr>
                <a:schemeClr val="lt1"/>
              </a:buClr>
              <a:buSzPts val="1000"/>
              <a:buNone/>
              <a:defRPr b="1" sz="1000">
                <a:solidFill>
                  <a:schemeClr val="lt1"/>
                </a:solidFill>
              </a:defRPr>
            </a:lvl7pPr>
            <a:lvl8pPr lvl="7" rtl="0">
              <a:lnSpc>
                <a:spcPct val="100000"/>
              </a:lnSpc>
              <a:spcBef>
                <a:spcPts val="0"/>
              </a:spcBef>
              <a:spcAft>
                <a:spcPts val="0"/>
              </a:spcAft>
              <a:buClr>
                <a:schemeClr val="lt1"/>
              </a:buClr>
              <a:buSzPts val="1000"/>
              <a:buNone/>
              <a:defRPr b="1" sz="1000">
                <a:solidFill>
                  <a:schemeClr val="lt1"/>
                </a:solidFill>
              </a:defRPr>
            </a:lvl8pPr>
            <a:lvl9pPr lvl="8" rtl="0">
              <a:lnSpc>
                <a:spcPct val="100000"/>
              </a:lnSpc>
              <a:spcBef>
                <a:spcPts val="0"/>
              </a:spcBef>
              <a:spcAft>
                <a:spcPts val="0"/>
              </a:spcAft>
              <a:buClr>
                <a:schemeClr val="lt1"/>
              </a:buClr>
              <a:buSzPts val="1000"/>
              <a:buNone/>
              <a:defRPr b="1" sz="1000">
                <a:solidFill>
                  <a:schemeClr val="lt1"/>
                </a:solidFill>
              </a:defRPr>
            </a:lvl9pPr>
          </a:lstStyle>
          <a:p/>
        </p:txBody>
      </p:sp>
      <p:sp>
        <p:nvSpPr>
          <p:cNvPr id="95" name="Google Shape;95;p4"/>
          <p:cNvSpPr txBox="1"/>
          <p:nvPr>
            <p:ph idx="5" type="subTitle"/>
          </p:nvPr>
        </p:nvSpPr>
        <p:spPr>
          <a:xfrm>
            <a:off x="5494300" y="4314042"/>
            <a:ext cx="2205000" cy="2499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1"/>
              </a:buClr>
              <a:buSzPts val="1000"/>
              <a:buNone/>
              <a:defRPr b="1" sz="1000">
                <a:solidFill>
                  <a:schemeClr val="lt1"/>
                </a:solidFill>
              </a:defRPr>
            </a:lvl1pPr>
            <a:lvl2pPr lvl="1" rtl="0">
              <a:lnSpc>
                <a:spcPct val="100000"/>
              </a:lnSpc>
              <a:spcBef>
                <a:spcPts val="0"/>
              </a:spcBef>
              <a:spcAft>
                <a:spcPts val="0"/>
              </a:spcAft>
              <a:buClr>
                <a:schemeClr val="lt1"/>
              </a:buClr>
              <a:buSzPts val="1000"/>
              <a:buNone/>
              <a:defRPr b="1" sz="1000">
                <a:solidFill>
                  <a:schemeClr val="lt1"/>
                </a:solidFill>
              </a:defRPr>
            </a:lvl2pPr>
            <a:lvl3pPr lvl="2" rtl="0">
              <a:lnSpc>
                <a:spcPct val="100000"/>
              </a:lnSpc>
              <a:spcBef>
                <a:spcPts val="0"/>
              </a:spcBef>
              <a:spcAft>
                <a:spcPts val="0"/>
              </a:spcAft>
              <a:buClr>
                <a:schemeClr val="lt1"/>
              </a:buClr>
              <a:buSzPts val="1000"/>
              <a:buNone/>
              <a:defRPr b="1" sz="1000">
                <a:solidFill>
                  <a:schemeClr val="lt1"/>
                </a:solidFill>
              </a:defRPr>
            </a:lvl3pPr>
            <a:lvl4pPr lvl="3" rtl="0">
              <a:lnSpc>
                <a:spcPct val="100000"/>
              </a:lnSpc>
              <a:spcBef>
                <a:spcPts val="0"/>
              </a:spcBef>
              <a:spcAft>
                <a:spcPts val="0"/>
              </a:spcAft>
              <a:buClr>
                <a:schemeClr val="lt1"/>
              </a:buClr>
              <a:buSzPts val="1000"/>
              <a:buNone/>
              <a:defRPr b="1" sz="1000">
                <a:solidFill>
                  <a:schemeClr val="lt1"/>
                </a:solidFill>
              </a:defRPr>
            </a:lvl4pPr>
            <a:lvl5pPr lvl="4" rtl="0">
              <a:lnSpc>
                <a:spcPct val="100000"/>
              </a:lnSpc>
              <a:spcBef>
                <a:spcPts val="0"/>
              </a:spcBef>
              <a:spcAft>
                <a:spcPts val="0"/>
              </a:spcAft>
              <a:buClr>
                <a:schemeClr val="lt1"/>
              </a:buClr>
              <a:buSzPts val="1000"/>
              <a:buNone/>
              <a:defRPr b="1" sz="1000">
                <a:solidFill>
                  <a:schemeClr val="lt1"/>
                </a:solidFill>
              </a:defRPr>
            </a:lvl5pPr>
            <a:lvl6pPr lvl="5" rtl="0">
              <a:lnSpc>
                <a:spcPct val="100000"/>
              </a:lnSpc>
              <a:spcBef>
                <a:spcPts val="0"/>
              </a:spcBef>
              <a:spcAft>
                <a:spcPts val="0"/>
              </a:spcAft>
              <a:buClr>
                <a:schemeClr val="lt1"/>
              </a:buClr>
              <a:buSzPts val="1000"/>
              <a:buNone/>
              <a:defRPr b="1" sz="1000">
                <a:solidFill>
                  <a:schemeClr val="lt1"/>
                </a:solidFill>
              </a:defRPr>
            </a:lvl6pPr>
            <a:lvl7pPr lvl="6" rtl="0">
              <a:lnSpc>
                <a:spcPct val="100000"/>
              </a:lnSpc>
              <a:spcBef>
                <a:spcPts val="0"/>
              </a:spcBef>
              <a:spcAft>
                <a:spcPts val="0"/>
              </a:spcAft>
              <a:buClr>
                <a:schemeClr val="lt1"/>
              </a:buClr>
              <a:buSzPts val="1000"/>
              <a:buNone/>
              <a:defRPr b="1" sz="1000">
                <a:solidFill>
                  <a:schemeClr val="lt1"/>
                </a:solidFill>
              </a:defRPr>
            </a:lvl7pPr>
            <a:lvl8pPr lvl="7" rtl="0">
              <a:lnSpc>
                <a:spcPct val="100000"/>
              </a:lnSpc>
              <a:spcBef>
                <a:spcPts val="0"/>
              </a:spcBef>
              <a:spcAft>
                <a:spcPts val="0"/>
              </a:spcAft>
              <a:buClr>
                <a:schemeClr val="lt1"/>
              </a:buClr>
              <a:buSzPts val="1000"/>
              <a:buNone/>
              <a:defRPr b="1" sz="1000">
                <a:solidFill>
                  <a:schemeClr val="lt1"/>
                </a:solidFill>
              </a:defRPr>
            </a:lvl8pPr>
            <a:lvl9pPr lvl="8" rtl="0">
              <a:lnSpc>
                <a:spcPct val="100000"/>
              </a:lnSpc>
              <a:spcBef>
                <a:spcPts val="0"/>
              </a:spcBef>
              <a:spcAft>
                <a:spcPts val="0"/>
              </a:spcAft>
              <a:buClr>
                <a:schemeClr val="lt1"/>
              </a:buClr>
              <a:buSzPts val="1000"/>
              <a:buNone/>
              <a:defRPr b="1" sz="1000">
                <a:solidFill>
                  <a:schemeClr val="lt1"/>
                </a:solidFill>
              </a:defRPr>
            </a:lvl9pPr>
          </a:lstStyle>
          <a:p/>
        </p:txBody>
      </p:sp>
      <p:sp>
        <p:nvSpPr>
          <p:cNvPr id="96" name="Google Shape;96;p4"/>
          <p:cNvSpPr txBox="1"/>
          <p:nvPr>
            <p:ph idx="6" type="subTitle"/>
          </p:nvPr>
        </p:nvSpPr>
        <p:spPr>
          <a:xfrm>
            <a:off x="311700" y="4159902"/>
            <a:ext cx="2205000" cy="154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800"/>
              <a:buNone/>
              <a:defRPr sz="800">
                <a:solidFill>
                  <a:schemeClr val="accent5"/>
                </a:solidFill>
              </a:defRPr>
            </a:lvl1pPr>
            <a:lvl2pPr lvl="1" rtl="0">
              <a:lnSpc>
                <a:spcPct val="100000"/>
              </a:lnSpc>
              <a:spcBef>
                <a:spcPts val="0"/>
              </a:spcBef>
              <a:spcAft>
                <a:spcPts val="0"/>
              </a:spcAft>
              <a:buClr>
                <a:schemeClr val="accent5"/>
              </a:buClr>
              <a:buSzPts val="800"/>
              <a:buNone/>
              <a:defRPr sz="800">
                <a:solidFill>
                  <a:schemeClr val="accent5"/>
                </a:solidFill>
              </a:defRPr>
            </a:lvl2pPr>
            <a:lvl3pPr lvl="2" rtl="0">
              <a:lnSpc>
                <a:spcPct val="100000"/>
              </a:lnSpc>
              <a:spcBef>
                <a:spcPts val="0"/>
              </a:spcBef>
              <a:spcAft>
                <a:spcPts val="0"/>
              </a:spcAft>
              <a:buClr>
                <a:schemeClr val="accent5"/>
              </a:buClr>
              <a:buSzPts val="800"/>
              <a:buNone/>
              <a:defRPr sz="800">
                <a:solidFill>
                  <a:schemeClr val="accent5"/>
                </a:solidFill>
              </a:defRPr>
            </a:lvl3pPr>
            <a:lvl4pPr lvl="3" rtl="0">
              <a:lnSpc>
                <a:spcPct val="100000"/>
              </a:lnSpc>
              <a:spcBef>
                <a:spcPts val="0"/>
              </a:spcBef>
              <a:spcAft>
                <a:spcPts val="0"/>
              </a:spcAft>
              <a:buClr>
                <a:schemeClr val="accent5"/>
              </a:buClr>
              <a:buSzPts val="800"/>
              <a:buNone/>
              <a:defRPr sz="800">
                <a:solidFill>
                  <a:schemeClr val="accent5"/>
                </a:solidFill>
              </a:defRPr>
            </a:lvl4pPr>
            <a:lvl5pPr lvl="4" rtl="0">
              <a:lnSpc>
                <a:spcPct val="100000"/>
              </a:lnSpc>
              <a:spcBef>
                <a:spcPts val="0"/>
              </a:spcBef>
              <a:spcAft>
                <a:spcPts val="0"/>
              </a:spcAft>
              <a:buClr>
                <a:schemeClr val="accent5"/>
              </a:buClr>
              <a:buSzPts val="800"/>
              <a:buNone/>
              <a:defRPr sz="800">
                <a:solidFill>
                  <a:schemeClr val="accent5"/>
                </a:solidFill>
              </a:defRPr>
            </a:lvl5pPr>
            <a:lvl6pPr lvl="5" rtl="0">
              <a:lnSpc>
                <a:spcPct val="100000"/>
              </a:lnSpc>
              <a:spcBef>
                <a:spcPts val="0"/>
              </a:spcBef>
              <a:spcAft>
                <a:spcPts val="0"/>
              </a:spcAft>
              <a:buClr>
                <a:schemeClr val="accent5"/>
              </a:buClr>
              <a:buSzPts val="800"/>
              <a:buNone/>
              <a:defRPr sz="800">
                <a:solidFill>
                  <a:schemeClr val="accent5"/>
                </a:solidFill>
              </a:defRPr>
            </a:lvl6pPr>
            <a:lvl7pPr lvl="6" rtl="0">
              <a:lnSpc>
                <a:spcPct val="100000"/>
              </a:lnSpc>
              <a:spcBef>
                <a:spcPts val="0"/>
              </a:spcBef>
              <a:spcAft>
                <a:spcPts val="0"/>
              </a:spcAft>
              <a:buClr>
                <a:schemeClr val="accent5"/>
              </a:buClr>
              <a:buSzPts val="800"/>
              <a:buNone/>
              <a:defRPr sz="800">
                <a:solidFill>
                  <a:schemeClr val="accent5"/>
                </a:solidFill>
              </a:defRPr>
            </a:lvl7pPr>
            <a:lvl8pPr lvl="7" rtl="0">
              <a:lnSpc>
                <a:spcPct val="100000"/>
              </a:lnSpc>
              <a:spcBef>
                <a:spcPts val="0"/>
              </a:spcBef>
              <a:spcAft>
                <a:spcPts val="0"/>
              </a:spcAft>
              <a:buClr>
                <a:schemeClr val="accent5"/>
              </a:buClr>
              <a:buSzPts val="800"/>
              <a:buNone/>
              <a:defRPr sz="800">
                <a:solidFill>
                  <a:schemeClr val="accent5"/>
                </a:solidFill>
              </a:defRPr>
            </a:lvl8pPr>
            <a:lvl9pPr lvl="8" rtl="0">
              <a:lnSpc>
                <a:spcPct val="100000"/>
              </a:lnSpc>
              <a:spcBef>
                <a:spcPts val="0"/>
              </a:spcBef>
              <a:spcAft>
                <a:spcPts val="0"/>
              </a:spcAft>
              <a:buClr>
                <a:schemeClr val="accent5"/>
              </a:buClr>
              <a:buSzPts val="800"/>
              <a:buNone/>
              <a:defRPr sz="800">
                <a:solidFill>
                  <a:schemeClr val="accent5"/>
                </a:solidFill>
              </a:defRPr>
            </a:lvl9pPr>
          </a:lstStyle>
          <a:p/>
        </p:txBody>
      </p:sp>
      <p:sp>
        <p:nvSpPr>
          <p:cNvPr id="97" name="Google Shape;97;p4"/>
          <p:cNvSpPr txBox="1"/>
          <p:nvPr>
            <p:ph idx="7" type="subTitle"/>
          </p:nvPr>
        </p:nvSpPr>
        <p:spPr>
          <a:xfrm>
            <a:off x="2903000" y="4159902"/>
            <a:ext cx="2205000" cy="154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800"/>
              <a:buNone/>
              <a:defRPr sz="800">
                <a:solidFill>
                  <a:schemeClr val="accent5"/>
                </a:solidFill>
              </a:defRPr>
            </a:lvl1pPr>
            <a:lvl2pPr lvl="1" rtl="0">
              <a:lnSpc>
                <a:spcPct val="100000"/>
              </a:lnSpc>
              <a:spcBef>
                <a:spcPts val="0"/>
              </a:spcBef>
              <a:spcAft>
                <a:spcPts val="0"/>
              </a:spcAft>
              <a:buClr>
                <a:schemeClr val="accent5"/>
              </a:buClr>
              <a:buSzPts val="800"/>
              <a:buNone/>
              <a:defRPr sz="800">
                <a:solidFill>
                  <a:schemeClr val="accent5"/>
                </a:solidFill>
              </a:defRPr>
            </a:lvl2pPr>
            <a:lvl3pPr lvl="2" rtl="0">
              <a:lnSpc>
                <a:spcPct val="100000"/>
              </a:lnSpc>
              <a:spcBef>
                <a:spcPts val="0"/>
              </a:spcBef>
              <a:spcAft>
                <a:spcPts val="0"/>
              </a:spcAft>
              <a:buClr>
                <a:schemeClr val="accent5"/>
              </a:buClr>
              <a:buSzPts val="800"/>
              <a:buNone/>
              <a:defRPr sz="800">
                <a:solidFill>
                  <a:schemeClr val="accent5"/>
                </a:solidFill>
              </a:defRPr>
            </a:lvl3pPr>
            <a:lvl4pPr lvl="3" rtl="0">
              <a:lnSpc>
                <a:spcPct val="100000"/>
              </a:lnSpc>
              <a:spcBef>
                <a:spcPts val="0"/>
              </a:spcBef>
              <a:spcAft>
                <a:spcPts val="0"/>
              </a:spcAft>
              <a:buClr>
                <a:schemeClr val="accent5"/>
              </a:buClr>
              <a:buSzPts val="800"/>
              <a:buNone/>
              <a:defRPr sz="800">
                <a:solidFill>
                  <a:schemeClr val="accent5"/>
                </a:solidFill>
              </a:defRPr>
            </a:lvl4pPr>
            <a:lvl5pPr lvl="4" rtl="0">
              <a:lnSpc>
                <a:spcPct val="100000"/>
              </a:lnSpc>
              <a:spcBef>
                <a:spcPts val="0"/>
              </a:spcBef>
              <a:spcAft>
                <a:spcPts val="0"/>
              </a:spcAft>
              <a:buClr>
                <a:schemeClr val="accent5"/>
              </a:buClr>
              <a:buSzPts val="800"/>
              <a:buNone/>
              <a:defRPr sz="800">
                <a:solidFill>
                  <a:schemeClr val="accent5"/>
                </a:solidFill>
              </a:defRPr>
            </a:lvl5pPr>
            <a:lvl6pPr lvl="5" rtl="0">
              <a:lnSpc>
                <a:spcPct val="100000"/>
              </a:lnSpc>
              <a:spcBef>
                <a:spcPts val="0"/>
              </a:spcBef>
              <a:spcAft>
                <a:spcPts val="0"/>
              </a:spcAft>
              <a:buClr>
                <a:schemeClr val="accent5"/>
              </a:buClr>
              <a:buSzPts val="800"/>
              <a:buNone/>
              <a:defRPr sz="800">
                <a:solidFill>
                  <a:schemeClr val="accent5"/>
                </a:solidFill>
              </a:defRPr>
            </a:lvl6pPr>
            <a:lvl7pPr lvl="6" rtl="0">
              <a:lnSpc>
                <a:spcPct val="100000"/>
              </a:lnSpc>
              <a:spcBef>
                <a:spcPts val="0"/>
              </a:spcBef>
              <a:spcAft>
                <a:spcPts val="0"/>
              </a:spcAft>
              <a:buClr>
                <a:schemeClr val="accent5"/>
              </a:buClr>
              <a:buSzPts val="800"/>
              <a:buNone/>
              <a:defRPr sz="800">
                <a:solidFill>
                  <a:schemeClr val="accent5"/>
                </a:solidFill>
              </a:defRPr>
            </a:lvl7pPr>
            <a:lvl8pPr lvl="7" rtl="0">
              <a:lnSpc>
                <a:spcPct val="100000"/>
              </a:lnSpc>
              <a:spcBef>
                <a:spcPts val="0"/>
              </a:spcBef>
              <a:spcAft>
                <a:spcPts val="0"/>
              </a:spcAft>
              <a:buClr>
                <a:schemeClr val="accent5"/>
              </a:buClr>
              <a:buSzPts val="800"/>
              <a:buNone/>
              <a:defRPr sz="800">
                <a:solidFill>
                  <a:schemeClr val="accent5"/>
                </a:solidFill>
              </a:defRPr>
            </a:lvl8pPr>
            <a:lvl9pPr lvl="8" rtl="0">
              <a:lnSpc>
                <a:spcPct val="100000"/>
              </a:lnSpc>
              <a:spcBef>
                <a:spcPts val="0"/>
              </a:spcBef>
              <a:spcAft>
                <a:spcPts val="0"/>
              </a:spcAft>
              <a:buClr>
                <a:schemeClr val="accent5"/>
              </a:buClr>
              <a:buSzPts val="800"/>
              <a:buNone/>
              <a:defRPr sz="800">
                <a:solidFill>
                  <a:schemeClr val="accent5"/>
                </a:solidFill>
              </a:defRPr>
            </a:lvl9pPr>
          </a:lstStyle>
          <a:p/>
        </p:txBody>
      </p:sp>
      <p:sp>
        <p:nvSpPr>
          <p:cNvPr id="98" name="Google Shape;98;p4"/>
          <p:cNvSpPr txBox="1"/>
          <p:nvPr>
            <p:ph idx="8" type="subTitle"/>
          </p:nvPr>
        </p:nvSpPr>
        <p:spPr>
          <a:xfrm>
            <a:off x="5494300" y="4159902"/>
            <a:ext cx="2205000" cy="154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800"/>
              <a:buNone/>
              <a:defRPr sz="800">
                <a:solidFill>
                  <a:schemeClr val="accent5"/>
                </a:solidFill>
              </a:defRPr>
            </a:lvl1pPr>
            <a:lvl2pPr lvl="1" rtl="0">
              <a:lnSpc>
                <a:spcPct val="100000"/>
              </a:lnSpc>
              <a:spcBef>
                <a:spcPts val="0"/>
              </a:spcBef>
              <a:spcAft>
                <a:spcPts val="0"/>
              </a:spcAft>
              <a:buClr>
                <a:schemeClr val="accent5"/>
              </a:buClr>
              <a:buSzPts val="800"/>
              <a:buNone/>
              <a:defRPr sz="800">
                <a:solidFill>
                  <a:schemeClr val="accent5"/>
                </a:solidFill>
              </a:defRPr>
            </a:lvl2pPr>
            <a:lvl3pPr lvl="2" rtl="0">
              <a:lnSpc>
                <a:spcPct val="100000"/>
              </a:lnSpc>
              <a:spcBef>
                <a:spcPts val="0"/>
              </a:spcBef>
              <a:spcAft>
                <a:spcPts val="0"/>
              </a:spcAft>
              <a:buClr>
                <a:schemeClr val="accent5"/>
              </a:buClr>
              <a:buSzPts val="800"/>
              <a:buNone/>
              <a:defRPr sz="800">
                <a:solidFill>
                  <a:schemeClr val="accent5"/>
                </a:solidFill>
              </a:defRPr>
            </a:lvl3pPr>
            <a:lvl4pPr lvl="3" rtl="0">
              <a:lnSpc>
                <a:spcPct val="100000"/>
              </a:lnSpc>
              <a:spcBef>
                <a:spcPts val="0"/>
              </a:spcBef>
              <a:spcAft>
                <a:spcPts val="0"/>
              </a:spcAft>
              <a:buClr>
                <a:schemeClr val="accent5"/>
              </a:buClr>
              <a:buSzPts val="800"/>
              <a:buNone/>
              <a:defRPr sz="800">
                <a:solidFill>
                  <a:schemeClr val="accent5"/>
                </a:solidFill>
              </a:defRPr>
            </a:lvl4pPr>
            <a:lvl5pPr lvl="4" rtl="0">
              <a:lnSpc>
                <a:spcPct val="100000"/>
              </a:lnSpc>
              <a:spcBef>
                <a:spcPts val="0"/>
              </a:spcBef>
              <a:spcAft>
                <a:spcPts val="0"/>
              </a:spcAft>
              <a:buClr>
                <a:schemeClr val="accent5"/>
              </a:buClr>
              <a:buSzPts val="800"/>
              <a:buNone/>
              <a:defRPr sz="800">
                <a:solidFill>
                  <a:schemeClr val="accent5"/>
                </a:solidFill>
              </a:defRPr>
            </a:lvl5pPr>
            <a:lvl6pPr lvl="5" rtl="0">
              <a:lnSpc>
                <a:spcPct val="100000"/>
              </a:lnSpc>
              <a:spcBef>
                <a:spcPts val="0"/>
              </a:spcBef>
              <a:spcAft>
                <a:spcPts val="0"/>
              </a:spcAft>
              <a:buClr>
                <a:schemeClr val="accent5"/>
              </a:buClr>
              <a:buSzPts val="800"/>
              <a:buNone/>
              <a:defRPr sz="800">
                <a:solidFill>
                  <a:schemeClr val="accent5"/>
                </a:solidFill>
              </a:defRPr>
            </a:lvl6pPr>
            <a:lvl7pPr lvl="6" rtl="0">
              <a:lnSpc>
                <a:spcPct val="100000"/>
              </a:lnSpc>
              <a:spcBef>
                <a:spcPts val="0"/>
              </a:spcBef>
              <a:spcAft>
                <a:spcPts val="0"/>
              </a:spcAft>
              <a:buClr>
                <a:schemeClr val="accent5"/>
              </a:buClr>
              <a:buSzPts val="800"/>
              <a:buNone/>
              <a:defRPr sz="800">
                <a:solidFill>
                  <a:schemeClr val="accent5"/>
                </a:solidFill>
              </a:defRPr>
            </a:lvl7pPr>
            <a:lvl8pPr lvl="7" rtl="0">
              <a:lnSpc>
                <a:spcPct val="100000"/>
              </a:lnSpc>
              <a:spcBef>
                <a:spcPts val="0"/>
              </a:spcBef>
              <a:spcAft>
                <a:spcPts val="0"/>
              </a:spcAft>
              <a:buClr>
                <a:schemeClr val="accent5"/>
              </a:buClr>
              <a:buSzPts val="800"/>
              <a:buNone/>
              <a:defRPr sz="800">
                <a:solidFill>
                  <a:schemeClr val="accent5"/>
                </a:solidFill>
              </a:defRPr>
            </a:lvl8pPr>
            <a:lvl9pPr lvl="8" rtl="0">
              <a:lnSpc>
                <a:spcPct val="100000"/>
              </a:lnSpc>
              <a:spcBef>
                <a:spcPts val="0"/>
              </a:spcBef>
              <a:spcAft>
                <a:spcPts val="0"/>
              </a:spcAft>
              <a:buClr>
                <a:schemeClr val="accent5"/>
              </a:buClr>
              <a:buSzPts val="800"/>
              <a:buNone/>
              <a:defRPr sz="800">
                <a:solidFill>
                  <a:schemeClr val="accent5"/>
                </a:solidFill>
              </a:defRPr>
            </a:lvl9pPr>
          </a:lstStyle>
          <a:p/>
        </p:txBody>
      </p:sp>
      <p:grpSp>
        <p:nvGrpSpPr>
          <p:cNvPr id="99" name="Google Shape;99;p4"/>
          <p:cNvGrpSpPr/>
          <p:nvPr/>
        </p:nvGrpSpPr>
        <p:grpSpPr>
          <a:xfrm>
            <a:off x="8393369" y="193851"/>
            <a:ext cx="515859" cy="512209"/>
            <a:chOff x="1154925" y="238125"/>
            <a:chExt cx="5258500" cy="5215975"/>
          </a:xfrm>
        </p:grpSpPr>
        <p:sp>
          <p:nvSpPr>
            <p:cNvPr id="100" name="Google Shape;100;p4"/>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attern">
  <p:cSld name="CUSTOM">
    <p:bg>
      <p:bgPr>
        <a:solidFill>
          <a:schemeClr val="accent3"/>
        </a:solidFill>
      </p:bgPr>
    </p:bg>
    <p:spTree>
      <p:nvGrpSpPr>
        <p:cNvPr id="122" name="Shape 122"/>
        <p:cNvGrpSpPr/>
        <p:nvPr/>
      </p:nvGrpSpPr>
      <p:grpSpPr>
        <a:xfrm>
          <a:off x="0" y="0"/>
          <a:ext cx="0" cy="0"/>
          <a:chOff x="0" y="0"/>
          <a:chExt cx="0" cy="0"/>
        </a:xfrm>
      </p:grpSpPr>
      <p:grpSp>
        <p:nvGrpSpPr>
          <p:cNvPr id="123" name="Google Shape;123;p5"/>
          <p:cNvGrpSpPr/>
          <p:nvPr/>
        </p:nvGrpSpPr>
        <p:grpSpPr>
          <a:xfrm>
            <a:off x="33330" y="-1121465"/>
            <a:ext cx="9126027" cy="7232386"/>
            <a:chOff x="33325" y="-54650"/>
            <a:chExt cx="7570325" cy="5990050"/>
          </a:xfrm>
        </p:grpSpPr>
        <p:sp>
          <p:nvSpPr>
            <p:cNvPr id="124" name="Google Shape;124;p5"/>
            <p:cNvSpPr/>
            <p:nvPr/>
          </p:nvSpPr>
          <p:spPr>
            <a:xfrm>
              <a:off x="2465475" y="3743450"/>
              <a:ext cx="1070700" cy="689975"/>
            </a:xfrm>
            <a:custGeom>
              <a:rect b="b" l="l" r="r" t="t"/>
              <a:pathLst>
                <a:path extrusionOk="0" h="27599" w="42828">
                  <a:moveTo>
                    <a:pt x="0" y="27599"/>
                  </a:moveTo>
                  <a:lnTo>
                    <a:pt x="42827" y="12014"/>
                  </a:lnTo>
                  <a:lnTo>
                    <a:pt x="8680" y="0"/>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3325" y="779700"/>
              <a:ext cx="1349000" cy="1691000"/>
            </a:xfrm>
            <a:custGeom>
              <a:rect b="b" l="l" r="r" t="t"/>
              <a:pathLst>
                <a:path extrusionOk="0" h="67640" w="53960">
                  <a:moveTo>
                    <a:pt x="27123" y="33647"/>
                  </a:moveTo>
                  <a:lnTo>
                    <a:pt x="27123" y="33635"/>
                  </a:lnTo>
                  <a:lnTo>
                    <a:pt x="53960" y="0"/>
                  </a:lnTo>
                  <a:lnTo>
                    <a:pt x="10692" y="20836"/>
                  </a:lnTo>
                  <a:lnTo>
                    <a:pt x="1" y="67639"/>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2891125" y="2309050"/>
              <a:ext cx="1721375" cy="810525"/>
            </a:xfrm>
            <a:custGeom>
              <a:rect b="b" l="l" r="r" t="t"/>
              <a:pathLst>
                <a:path extrusionOk="0" h="32421" w="68855">
                  <a:moveTo>
                    <a:pt x="68854" y="20003"/>
                  </a:moveTo>
                  <a:lnTo>
                    <a:pt x="26408" y="0"/>
                  </a:lnTo>
                  <a:lnTo>
                    <a:pt x="0" y="32421"/>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4682425" y="-54650"/>
              <a:ext cx="2288100" cy="2836100"/>
            </a:xfrm>
            <a:custGeom>
              <a:rect b="b" l="l" r="r" t="t"/>
              <a:pathLst>
                <a:path extrusionOk="0" h="113444" w="91524">
                  <a:moveTo>
                    <a:pt x="0" y="62497"/>
                  </a:moveTo>
                  <a:lnTo>
                    <a:pt x="48328" y="113443"/>
                  </a:lnTo>
                  <a:lnTo>
                    <a:pt x="45458" y="32945"/>
                  </a:lnTo>
                  <a:cubicBezTo>
                    <a:pt x="45363" y="30421"/>
                    <a:pt x="47423" y="28302"/>
                    <a:pt x="50054" y="28219"/>
                  </a:cubicBezTo>
                  <a:lnTo>
                    <a:pt x="50114" y="28219"/>
                  </a:lnTo>
                  <a:lnTo>
                    <a:pt x="91524" y="27385"/>
                  </a:lnTo>
                  <a:lnTo>
                    <a:pt x="53816" y="1"/>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39325" y="3573475"/>
              <a:ext cx="2709575" cy="2361925"/>
            </a:xfrm>
            <a:custGeom>
              <a:rect b="b" l="l" r="r" t="t"/>
              <a:pathLst>
                <a:path extrusionOk="0" h="94477" w="108383">
                  <a:moveTo>
                    <a:pt x="42791" y="94477"/>
                  </a:moveTo>
                  <a:lnTo>
                    <a:pt x="108383" y="68724"/>
                  </a:lnTo>
                  <a:lnTo>
                    <a:pt x="29230" y="43340"/>
                  </a:lnTo>
                  <a:cubicBezTo>
                    <a:pt x="26742" y="42554"/>
                    <a:pt x="25372" y="39958"/>
                    <a:pt x="26170" y="37565"/>
                  </a:cubicBezTo>
                  <a:lnTo>
                    <a:pt x="26194" y="37506"/>
                  </a:lnTo>
                  <a:lnTo>
                    <a:pt x="39172" y="1"/>
                  </a:lnTo>
                  <a:lnTo>
                    <a:pt x="0" y="24373"/>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5789100" y="2982350"/>
              <a:ext cx="1585350" cy="1648425"/>
            </a:xfrm>
            <a:custGeom>
              <a:rect b="b" l="l" r="r" t="t"/>
              <a:pathLst>
                <a:path extrusionOk="0" h="65937" w="63414">
                  <a:moveTo>
                    <a:pt x="30552" y="0"/>
                  </a:moveTo>
                  <a:lnTo>
                    <a:pt x="1" y="39481"/>
                  </a:lnTo>
                  <a:lnTo>
                    <a:pt x="32540" y="65937"/>
                  </a:lnTo>
                  <a:lnTo>
                    <a:pt x="63413" y="26718"/>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6875550" y="1189275"/>
              <a:ext cx="728100" cy="896550"/>
            </a:xfrm>
            <a:custGeom>
              <a:rect b="b" l="l" r="r" t="t"/>
              <a:pathLst>
                <a:path extrusionOk="0" h="35862" w="29124">
                  <a:moveTo>
                    <a:pt x="29123" y="34909"/>
                  </a:moveTo>
                  <a:lnTo>
                    <a:pt x="0" y="0"/>
                  </a:lnTo>
                  <a:lnTo>
                    <a:pt x="798" y="35862"/>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1074825" y="1621750"/>
              <a:ext cx="982000" cy="1594875"/>
            </a:xfrm>
            <a:custGeom>
              <a:rect b="b" l="l" r="r" t="t"/>
              <a:pathLst>
                <a:path extrusionOk="0" h="63795" w="39280">
                  <a:moveTo>
                    <a:pt x="0" y="39613"/>
                  </a:moveTo>
                  <a:lnTo>
                    <a:pt x="39279" y="63794"/>
                  </a:lnTo>
                  <a:lnTo>
                    <a:pt x="13145" y="1"/>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794325" y="4356325"/>
              <a:ext cx="972175" cy="1474900"/>
            </a:xfrm>
            <a:custGeom>
              <a:rect b="b" l="l" r="r" t="t"/>
              <a:pathLst>
                <a:path extrusionOk="0" h="58996" w="38887">
                  <a:moveTo>
                    <a:pt x="38887" y="14824"/>
                  </a:moveTo>
                  <a:lnTo>
                    <a:pt x="32076" y="58996"/>
                  </a:lnTo>
                  <a:lnTo>
                    <a:pt x="1" y="0"/>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983275" y="266225"/>
              <a:ext cx="1361800" cy="1384425"/>
            </a:xfrm>
            <a:custGeom>
              <a:rect b="b" l="l" r="r" t="t"/>
              <a:pathLst>
                <a:path extrusionOk="0" h="55377" w="54472">
                  <a:moveTo>
                    <a:pt x="26230" y="1"/>
                  </a:moveTo>
                  <a:lnTo>
                    <a:pt x="0" y="33160"/>
                  </a:lnTo>
                  <a:lnTo>
                    <a:pt x="27944" y="55377"/>
                  </a:lnTo>
                  <a:lnTo>
                    <a:pt x="54471" y="22444"/>
                  </a:lnTo>
                  <a:close/>
                </a:path>
              </a:pathLst>
            </a:custGeom>
            <a:solidFill>
              <a:srgbClr val="4285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5"/>
          <p:cNvSpPr txBox="1"/>
          <p:nvPr>
            <p:ph type="ctrTitle"/>
          </p:nvPr>
        </p:nvSpPr>
        <p:spPr>
          <a:xfrm>
            <a:off x="311700" y="1890350"/>
            <a:ext cx="8520600" cy="373200"/>
          </a:xfrm>
          <a:prstGeom prst="rect">
            <a:avLst/>
          </a:prstGeom>
        </p:spPr>
        <p:txBody>
          <a:bodyPr anchorCtr="0" anchor="b" bIns="0" lIns="0" spcFirstLastPara="1" rIns="0" wrap="square" tIns="0">
            <a:spAutoFit/>
          </a:bodyPr>
          <a:lstStyle>
            <a:lvl1pPr lvl="0" rtl="0">
              <a:spcBef>
                <a:spcPts val="0"/>
              </a:spcBef>
              <a:spcAft>
                <a:spcPts val="0"/>
              </a:spcAft>
              <a:buClr>
                <a:schemeClr val="lt1"/>
              </a:buClr>
              <a:buSzPts val="2600"/>
              <a:buNone/>
              <a:defRPr sz="26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35" name="Google Shape;135;p5"/>
          <p:cNvSpPr txBox="1"/>
          <p:nvPr>
            <p:ph idx="1" type="subTitle"/>
          </p:nvPr>
        </p:nvSpPr>
        <p:spPr>
          <a:xfrm>
            <a:off x="311700" y="2300725"/>
            <a:ext cx="8520600" cy="2946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1400"/>
              <a:buNone/>
              <a:defRPr>
                <a:solidFill>
                  <a:schemeClr val="accent5"/>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grpSp>
        <p:nvGrpSpPr>
          <p:cNvPr id="136" name="Google Shape;136;p5"/>
          <p:cNvGrpSpPr/>
          <p:nvPr/>
        </p:nvGrpSpPr>
        <p:grpSpPr>
          <a:xfrm>
            <a:off x="8393369" y="193851"/>
            <a:ext cx="515859" cy="512209"/>
            <a:chOff x="1154925" y="238125"/>
            <a:chExt cx="5258500" cy="5215975"/>
          </a:xfrm>
        </p:grpSpPr>
        <p:sp>
          <p:nvSpPr>
            <p:cNvPr id="137" name="Google Shape;137;p5"/>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hite">
  <p:cSld name="TITLE_1">
    <p:spTree>
      <p:nvGrpSpPr>
        <p:cNvPr id="159" name="Shape 159"/>
        <p:cNvGrpSpPr/>
        <p:nvPr/>
      </p:nvGrpSpPr>
      <p:grpSpPr>
        <a:xfrm>
          <a:off x="0" y="0"/>
          <a:ext cx="0" cy="0"/>
          <a:chOff x="0" y="0"/>
          <a:chExt cx="0" cy="0"/>
        </a:xfrm>
      </p:grpSpPr>
      <p:sp>
        <p:nvSpPr>
          <p:cNvPr id="160" name="Google Shape;16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6"/>
          <p:cNvSpPr txBox="1"/>
          <p:nvPr>
            <p:ph type="ctrTitle"/>
          </p:nvPr>
        </p:nvSpPr>
        <p:spPr>
          <a:xfrm>
            <a:off x="311700" y="1890350"/>
            <a:ext cx="8520600" cy="373200"/>
          </a:xfrm>
          <a:prstGeom prst="rect">
            <a:avLst/>
          </a:prstGeom>
        </p:spPr>
        <p:txBody>
          <a:bodyPr anchorCtr="0" anchor="b" bIns="0" lIns="0" spcFirstLastPara="1" rIns="0" wrap="square" tIns="0">
            <a:spAutoFit/>
          </a:bodyPr>
          <a:lstStyle>
            <a:lvl1pPr lvl="0" rtl="0">
              <a:spcBef>
                <a:spcPts val="0"/>
              </a:spcBef>
              <a:spcAft>
                <a:spcPts val="0"/>
              </a:spcAft>
              <a:buSzPts val="2600"/>
              <a:buNone/>
              <a:defRPr sz="26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62" name="Google Shape;162;p6"/>
          <p:cNvSpPr txBox="1"/>
          <p:nvPr>
            <p:ph idx="1" type="subTitle"/>
          </p:nvPr>
        </p:nvSpPr>
        <p:spPr>
          <a:xfrm>
            <a:off x="311700" y="2300725"/>
            <a:ext cx="8520600" cy="2946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lt2"/>
              </a:buClr>
              <a:buSzPts val="1400"/>
              <a:buNone/>
              <a:defRPr>
                <a:solidFill>
                  <a:schemeClr val="lt2"/>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lue">
  <p:cSld name="TITLE_1_1">
    <p:bg>
      <p:bgPr>
        <a:solidFill>
          <a:schemeClr val="accent3"/>
        </a:solidFill>
      </p:bgPr>
    </p:bg>
    <p:spTree>
      <p:nvGrpSpPr>
        <p:cNvPr id="163" name="Shape 163"/>
        <p:cNvGrpSpPr/>
        <p:nvPr/>
      </p:nvGrpSpPr>
      <p:grpSpPr>
        <a:xfrm>
          <a:off x="0" y="0"/>
          <a:ext cx="0" cy="0"/>
          <a:chOff x="0" y="0"/>
          <a:chExt cx="0" cy="0"/>
        </a:xfrm>
      </p:grpSpPr>
      <p:sp>
        <p:nvSpPr>
          <p:cNvPr id="164" name="Google Shape;16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7"/>
          <p:cNvSpPr txBox="1"/>
          <p:nvPr>
            <p:ph type="ctrTitle"/>
          </p:nvPr>
        </p:nvSpPr>
        <p:spPr>
          <a:xfrm>
            <a:off x="311700" y="1890350"/>
            <a:ext cx="8520600" cy="373200"/>
          </a:xfrm>
          <a:prstGeom prst="rect">
            <a:avLst/>
          </a:prstGeom>
        </p:spPr>
        <p:txBody>
          <a:bodyPr anchorCtr="0" anchor="b" bIns="0" lIns="0" spcFirstLastPara="1" rIns="0" wrap="square" tIns="0">
            <a:spAutoFit/>
          </a:bodyPr>
          <a:lstStyle>
            <a:lvl1pPr lvl="0" rtl="0">
              <a:spcBef>
                <a:spcPts val="0"/>
              </a:spcBef>
              <a:spcAft>
                <a:spcPts val="0"/>
              </a:spcAft>
              <a:buClr>
                <a:schemeClr val="lt1"/>
              </a:buClr>
              <a:buSzPts val="2600"/>
              <a:buNone/>
              <a:defRPr sz="26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66" name="Google Shape;166;p7"/>
          <p:cNvSpPr txBox="1"/>
          <p:nvPr>
            <p:ph idx="1" type="subTitle"/>
          </p:nvPr>
        </p:nvSpPr>
        <p:spPr>
          <a:xfrm>
            <a:off x="311700" y="2300725"/>
            <a:ext cx="8520600" cy="2946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Clr>
                <a:schemeClr val="accent5"/>
              </a:buClr>
              <a:buSzPts val="1400"/>
              <a:buNone/>
              <a:defRPr>
                <a:solidFill>
                  <a:schemeClr val="accent5"/>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167" name="Google Shape;167;p7"/>
          <p:cNvSpPr/>
          <p:nvPr/>
        </p:nvSpPr>
        <p:spPr>
          <a:xfrm>
            <a:off x="8339800" y="168775"/>
            <a:ext cx="605700" cy="59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nvGrpSpPr>
          <p:cNvPr id="168" name="Google Shape;168;p7"/>
          <p:cNvGrpSpPr/>
          <p:nvPr/>
        </p:nvGrpSpPr>
        <p:grpSpPr>
          <a:xfrm>
            <a:off x="8393369" y="193851"/>
            <a:ext cx="515859" cy="512209"/>
            <a:chOff x="1154925" y="238125"/>
            <a:chExt cx="5258500" cy="5215975"/>
          </a:xfrm>
        </p:grpSpPr>
        <p:sp>
          <p:nvSpPr>
            <p:cNvPr id="169" name="Google Shape;169;p7"/>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white center" type="secHead">
  <p:cSld name="SECTION_HEADER">
    <p:spTree>
      <p:nvGrpSpPr>
        <p:cNvPr id="191" name="Shape 191"/>
        <p:cNvGrpSpPr/>
        <p:nvPr/>
      </p:nvGrpSpPr>
      <p:grpSpPr>
        <a:xfrm>
          <a:off x="0" y="0"/>
          <a:ext cx="0" cy="0"/>
          <a:chOff x="0" y="0"/>
          <a:chExt cx="0" cy="0"/>
        </a:xfrm>
      </p:grpSpPr>
      <p:sp>
        <p:nvSpPr>
          <p:cNvPr id="192" name="Google Shape;19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8"/>
          <p:cNvSpPr txBox="1"/>
          <p:nvPr>
            <p:ph type="title"/>
          </p:nvPr>
        </p:nvSpPr>
        <p:spPr>
          <a:xfrm>
            <a:off x="311700" y="1846050"/>
            <a:ext cx="8520600" cy="841800"/>
          </a:xfrm>
          <a:prstGeom prst="rect">
            <a:avLst/>
          </a:prstGeom>
        </p:spPr>
        <p:txBody>
          <a:bodyPr anchorCtr="0" anchor="ctr" bIns="0" lIns="0" spcFirstLastPara="1" rIns="0" wrap="square" tIns="0">
            <a:spAutoFit/>
          </a:bodyPr>
          <a:lstStyle>
            <a:lvl1pPr lvl="0" rtl="0" algn="ctr">
              <a:spcBef>
                <a:spcPts val="0"/>
              </a:spcBef>
              <a:spcAft>
                <a:spcPts val="0"/>
              </a:spcAft>
              <a:buSzPts val="2700"/>
              <a:buNone/>
              <a:defRPr sz="2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center blue">
  <p:cSld name="SECTION_HEADER_1_1">
    <p:bg>
      <p:bgPr>
        <a:solidFill>
          <a:schemeClr val="accent3"/>
        </a:solidFill>
      </p:bgPr>
    </p:bg>
    <p:spTree>
      <p:nvGrpSpPr>
        <p:cNvPr id="194" name="Shape 194"/>
        <p:cNvGrpSpPr/>
        <p:nvPr/>
      </p:nvGrpSpPr>
      <p:grpSpPr>
        <a:xfrm>
          <a:off x="0" y="0"/>
          <a:ext cx="0" cy="0"/>
          <a:chOff x="0" y="0"/>
          <a:chExt cx="0" cy="0"/>
        </a:xfrm>
      </p:grpSpPr>
      <p:sp>
        <p:nvSpPr>
          <p:cNvPr id="195" name="Google Shape;195;p9"/>
          <p:cNvSpPr txBox="1"/>
          <p:nvPr>
            <p:ph type="title"/>
          </p:nvPr>
        </p:nvSpPr>
        <p:spPr>
          <a:xfrm>
            <a:off x="311700" y="1846050"/>
            <a:ext cx="8520600" cy="841800"/>
          </a:xfrm>
          <a:prstGeom prst="rect">
            <a:avLst/>
          </a:prstGeom>
        </p:spPr>
        <p:txBody>
          <a:bodyPr anchorCtr="0" anchor="ctr" bIns="0" lIns="0" spcFirstLastPara="1" rIns="0" wrap="square" tIns="0">
            <a:spAutoFit/>
          </a:bodyPr>
          <a:lstStyle>
            <a:lvl1pPr lvl="0" rtl="0" algn="ctr">
              <a:spcBef>
                <a:spcPts val="0"/>
              </a:spcBef>
              <a:spcAft>
                <a:spcPts val="0"/>
              </a:spcAft>
              <a:buClr>
                <a:schemeClr val="lt1"/>
              </a:buClr>
              <a:buSzPts val="2700"/>
              <a:buNone/>
              <a:defRPr sz="27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6" name="Google Shape;19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9"/>
          <p:cNvSpPr/>
          <p:nvPr/>
        </p:nvSpPr>
        <p:spPr>
          <a:xfrm>
            <a:off x="8339800" y="168775"/>
            <a:ext cx="605700" cy="59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nvGrpSpPr>
          <p:cNvPr id="198" name="Google Shape;198;p9"/>
          <p:cNvGrpSpPr/>
          <p:nvPr/>
        </p:nvGrpSpPr>
        <p:grpSpPr>
          <a:xfrm>
            <a:off x="8393369" y="193851"/>
            <a:ext cx="515859" cy="512209"/>
            <a:chOff x="1154925" y="238125"/>
            <a:chExt cx="5258500" cy="5215975"/>
          </a:xfrm>
        </p:grpSpPr>
        <p:sp>
          <p:nvSpPr>
            <p:cNvPr id="199" name="Google Shape;199;p9"/>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hite" type="tx">
  <p:cSld name="TITLE_AND_BODY">
    <p:spTree>
      <p:nvGrpSpPr>
        <p:cNvPr id="221" name="Shape 221"/>
        <p:cNvGrpSpPr/>
        <p:nvPr/>
      </p:nvGrpSpPr>
      <p:grpSpPr>
        <a:xfrm>
          <a:off x="0" y="0"/>
          <a:ext cx="0" cy="0"/>
          <a:chOff x="0" y="0"/>
          <a:chExt cx="0" cy="0"/>
        </a:xfrm>
      </p:grpSpPr>
      <p:sp>
        <p:nvSpPr>
          <p:cNvPr id="222" name="Google Shape;222;p10"/>
          <p:cNvSpPr txBox="1"/>
          <p:nvPr>
            <p:ph type="title"/>
          </p:nvPr>
        </p:nvSpPr>
        <p:spPr>
          <a:xfrm>
            <a:off x="311700" y="287661"/>
            <a:ext cx="8520600" cy="393600"/>
          </a:xfrm>
          <a:prstGeom prst="rect">
            <a:avLst/>
          </a:prstGeom>
        </p:spPr>
        <p:txBody>
          <a:bodyPr anchorCtr="0" anchor="t" bIns="0" lIns="0" spcFirstLastPara="1" rIns="0" wrap="square" tIns="0">
            <a:spAutoFit/>
          </a:bodyPr>
          <a:lstStyle>
            <a:lvl1pPr lvl="0">
              <a:spcBef>
                <a:spcPts val="0"/>
              </a:spcBef>
              <a:spcAft>
                <a:spcPts val="0"/>
              </a:spcAft>
              <a:buSzPts val="2000"/>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3" name="Google Shape;223;p10"/>
          <p:cNvSpPr txBox="1"/>
          <p:nvPr>
            <p:ph idx="1" type="body"/>
          </p:nvPr>
        </p:nvSpPr>
        <p:spPr>
          <a:xfrm>
            <a:off x="311700" y="897317"/>
            <a:ext cx="8520600" cy="3416400"/>
          </a:xfrm>
          <a:prstGeom prst="rect">
            <a:avLst/>
          </a:prstGeom>
        </p:spPr>
        <p:txBody>
          <a:bodyPr anchorCtr="0" anchor="t" bIns="0" lIns="0" spcFirstLastPara="1" rIns="0" wrap="square" tIns="0">
            <a:spAutoFit/>
          </a:bodyPr>
          <a:lstStyle>
            <a:lvl1pPr indent="-317500" lvl="0" marL="457200">
              <a:spcBef>
                <a:spcPts val="0"/>
              </a:spcBef>
              <a:spcAft>
                <a:spcPts val="0"/>
              </a:spcAft>
              <a:buClr>
                <a:schemeClr val="lt2"/>
              </a:buClr>
              <a:buSzPts val="1400"/>
              <a:buChar char="–"/>
              <a:defRPr>
                <a:solidFill>
                  <a:schemeClr val="lt2"/>
                </a:solidFill>
              </a:defRPr>
            </a:lvl1pPr>
            <a:lvl2pPr indent="-317500" lvl="1" marL="914400">
              <a:spcBef>
                <a:spcPts val="0"/>
              </a:spcBef>
              <a:spcAft>
                <a:spcPts val="0"/>
              </a:spcAft>
              <a:buClr>
                <a:schemeClr val="lt2"/>
              </a:buClr>
              <a:buSzPts val="1400"/>
              <a:buChar char="–"/>
              <a:defRPr>
                <a:solidFill>
                  <a:schemeClr val="lt2"/>
                </a:solidFill>
              </a:defRPr>
            </a:lvl2pPr>
            <a:lvl3pPr indent="-317500" lvl="2" marL="1371600">
              <a:spcBef>
                <a:spcPts val="0"/>
              </a:spcBef>
              <a:spcAft>
                <a:spcPts val="0"/>
              </a:spcAft>
              <a:buClr>
                <a:schemeClr val="lt2"/>
              </a:buClr>
              <a:buSzPts val="1400"/>
              <a:buChar char="–"/>
              <a:defRPr>
                <a:solidFill>
                  <a:schemeClr val="lt2"/>
                </a:solidFill>
              </a:defRPr>
            </a:lvl3pPr>
            <a:lvl4pPr indent="-317500" lvl="3" marL="1828800">
              <a:spcBef>
                <a:spcPts val="0"/>
              </a:spcBef>
              <a:spcAft>
                <a:spcPts val="0"/>
              </a:spcAft>
              <a:buClr>
                <a:schemeClr val="lt2"/>
              </a:buClr>
              <a:buSzPts val="1400"/>
              <a:buChar char="–"/>
              <a:defRPr>
                <a:solidFill>
                  <a:schemeClr val="lt2"/>
                </a:solidFill>
              </a:defRPr>
            </a:lvl4pPr>
            <a:lvl5pPr indent="-317500" lvl="4" marL="2286000">
              <a:spcBef>
                <a:spcPts val="0"/>
              </a:spcBef>
              <a:spcAft>
                <a:spcPts val="0"/>
              </a:spcAft>
              <a:buClr>
                <a:schemeClr val="lt2"/>
              </a:buClr>
              <a:buSzPts val="1400"/>
              <a:buChar char="–"/>
              <a:defRPr>
                <a:solidFill>
                  <a:schemeClr val="lt2"/>
                </a:solidFill>
              </a:defRPr>
            </a:lvl5pPr>
            <a:lvl6pPr indent="-317500" lvl="5" marL="2743200">
              <a:spcBef>
                <a:spcPts val="0"/>
              </a:spcBef>
              <a:spcAft>
                <a:spcPts val="0"/>
              </a:spcAft>
              <a:buClr>
                <a:schemeClr val="lt2"/>
              </a:buClr>
              <a:buSzPts val="1400"/>
              <a:buChar char="–"/>
              <a:defRPr>
                <a:solidFill>
                  <a:schemeClr val="lt2"/>
                </a:solidFill>
              </a:defRPr>
            </a:lvl6pPr>
            <a:lvl7pPr indent="-317500" lvl="6" marL="3200400">
              <a:spcBef>
                <a:spcPts val="0"/>
              </a:spcBef>
              <a:spcAft>
                <a:spcPts val="0"/>
              </a:spcAft>
              <a:buClr>
                <a:schemeClr val="lt2"/>
              </a:buClr>
              <a:buSzPts val="1400"/>
              <a:buChar char="–"/>
              <a:defRPr>
                <a:solidFill>
                  <a:schemeClr val="lt2"/>
                </a:solidFill>
              </a:defRPr>
            </a:lvl7pPr>
            <a:lvl8pPr indent="-317500" lvl="7" marL="3657600">
              <a:spcBef>
                <a:spcPts val="0"/>
              </a:spcBef>
              <a:spcAft>
                <a:spcPts val="0"/>
              </a:spcAft>
              <a:buClr>
                <a:schemeClr val="lt2"/>
              </a:buClr>
              <a:buSzPts val="1400"/>
              <a:buChar char="–"/>
              <a:defRPr>
                <a:solidFill>
                  <a:schemeClr val="lt2"/>
                </a:solidFill>
              </a:defRPr>
            </a:lvl8pPr>
            <a:lvl9pPr indent="-317500" lvl="8" marL="4114800">
              <a:spcBef>
                <a:spcPts val="0"/>
              </a:spcBef>
              <a:spcAft>
                <a:spcPts val="0"/>
              </a:spcAft>
              <a:buClr>
                <a:schemeClr val="lt2"/>
              </a:buClr>
              <a:buSzPts val="1400"/>
              <a:buChar char="–"/>
              <a:defRPr>
                <a:solidFill>
                  <a:schemeClr val="lt2"/>
                </a:solidFill>
              </a:defRPr>
            </a:lvl9pPr>
          </a:lstStyle>
          <a:p/>
        </p:txBody>
      </p:sp>
      <p:sp>
        <p:nvSpPr>
          <p:cNvPr id="224" name="Google Shape;22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85932"/>
            <a:ext cx="7988400" cy="572700"/>
          </a:xfrm>
          <a:prstGeom prst="rect">
            <a:avLst/>
          </a:prstGeom>
          <a:noFill/>
          <a:ln>
            <a:noFill/>
          </a:ln>
        </p:spPr>
        <p:txBody>
          <a:bodyPr anchorCtr="0" anchor="t" bIns="0" lIns="0" spcFirstLastPara="1" rIns="0" wrap="square" tIns="0">
            <a:spAutoFit/>
          </a:bodyPr>
          <a:lstStyle>
            <a:lvl1pPr lvl="0" rtl="0">
              <a:spcBef>
                <a:spcPts val="0"/>
              </a:spcBef>
              <a:spcAft>
                <a:spcPts val="0"/>
              </a:spcAft>
              <a:buClr>
                <a:schemeClr val="accent1"/>
              </a:buClr>
              <a:buSzPts val="2000"/>
              <a:buFont typeface="Roboto"/>
              <a:buNone/>
              <a:defRPr sz="2000">
                <a:solidFill>
                  <a:schemeClr val="accent1"/>
                </a:solidFill>
                <a:latin typeface="Roboto"/>
                <a:ea typeface="Roboto"/>
                <a:cs typeface="Roboto"/>
                <a:sym typeface="Roboto"/>
              </a:defRPr>
            </a:lvl1pPr>
            <a:lvl2pPr lvl="1"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2pPr>
            <a:lvl3pPr lvl="2"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3pPr>
            <a:lvl4pPr lvl="3"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4pPr>
            <a:lvl5pPr lvl="4"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5pPr>
            <a:lvl6pPr lvl="5"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6pPr>
            <a:lvl7pPr lvl="6"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7pPr>
            <a:lvl8pPr lvl="7"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8pPr>
            <a:lvl9pPr lvl="8" rtl="0">
              <a:spcBef>
                <a:spcPts val="0"/>
              </a:spcBef>
              <a:spcAft>
                <a:spcPts val="0"/>
              </a:spcAft>
              <a:buClr>
                <a:schemeClr val="accent1"/>
              </a:buClr>
              <a:buSzPts val="2800"/>
              <a:buFont typeface="Roboto"/>
              <a:buNone/>
              <a:defRPr sz="2800">
                <a:solidFill>
                  <a:schemeClr val="accent1"/>
                </a:solidFill>
                <a:latin typeface="Roboto"/>
                <a:ea typeface="Roboto"/>
                <a:cs typeface="Roboto"/>
                <a:sym typeface="Roboto"/>
              </a:defRPr>
            </a:lvl9pPr>
          </a:lstStyle>
          <a:p/>
        </p:txBody>
      </p:sp>
      <p:sp>
        <p:nvSpPr>
          <p:cNvPr id="7" name="Google Shape;7;p1"/>
          <p:cNvSpPr txBox="1"/>
          <p:nvPr>
            <p:ph idx="1" type="body"/>
          </p:nvPr>
        </p:nvSpPr>
        <p:spPr>
          <a:xfrm>
            <a:off x="311700" y="897317"/>
            <a:ext cx="8520600" cy="3416400"/>
          </a:xfrm>
          <a:prstGeom prst="rect">
            <a:avLst/>
          </a:prstGeom>
          <a:noFill/>
          <a:ln>
            <a:noFill/>
          </a:ln>
        </p:spPr>
        <p:txBody>
          <a:bodyPr anchorCtr="0" anchor="t" bIns="0" lIns="0" spcFirstLastPara="1" rIns="0" wrap="square" tIns="0">
            <a:spAutoFit/>
          </a:bodyPr>
          <a:lstStyle>
            <a:lvl1pPr indent="-317500" lvl="0" marL="457200" rtl="0">
              <a:lnSpc>
                <a:spcPct val="115000"/>
              </a:lnSpc>
              <a:spcBef>
                <a:spcPts val="0"/>
              </a:spcBef>
              <a:spcAft>
                <a:spcPts val="0"/>
              </a:spcAft>
              <a:buClr>
                <a:schemeClr val="lt2"/>
              </a:buClr>
              <a:buSzPts val="1400"/>
              <a:buFont typeface="Roboto Medium"/>
              <a:buChar char="–"/>
              <a:defRPr>
                <a:solidFill>
                  <a:schemeClr val="lt2"/>
                </a:solidFill>
                <a:latin typeface="Roboto Medium"/>
                <a:ea typeface="Roboto Medium"/>
                <a:cs typeface="Roboto Medium"/>
                <a:sym typeface="Roboto Medium"/>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8393374" y="193054"/>
            <a:ext cx="515859" cy="512209"/>
            <a:chOff x="1154925" y="238125"/>
            <a:chExt cx="5258500" cy="5215975"/>
          </a:xfrm>
        </p:grpSpPr>
        <p:sp>
          <p:nvSpPr>
            <p:cNvPr id="10" name="Google Shape;10;p1"/>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rgbClr val="014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rgbClr val="BE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rgbClr val="6CA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rgbClr val="A1C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orient="horz" pos="338">
          <p15:clr>
            <a:srgbClr val="EA4335"/>
          </p15:clr>
        </p15:guide>
        <p15:guide id="3" orient="horz" pos="2685">
          <p15:clr>
            <a:srgbClr val="EA4335"/>
          </p15:clr>
        </p15:guide>
        <p15:guide id="4" orient="horz" pos="278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0.png"/><Relationship Id="rId21" Type="http://schemas.openxmlformats.org/officeDocument/2006/relationships/image" Target="../media/image28.png"/><Relationship Id="rId24" Type="http://schemas.openxmlformats.org/officeDocument/2006/relationships/image" Target="../media/image22.jpg"/><Relationship Id="rId23" Type="http://schemas.openxmlformats.org/officeDocument/2006/relationships/image" Target="../media/image23.png"/><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 Id="rId9" Type="http://schemas.openxmlformats.org/officeDocument/2006/relationships/image" Target="../media/image8.png"/><Relationship Id="rId26" Type="http://schemas.openxmlformats.org/officeDocument/2006/relationships/image" Target="../media/image21.png"/><Relationship Id="rId25" Type="http://schemas.openxmlformats.org/officeDocument/2006/relationships/image" Target="../media/image18.png"/><Relationship Id="rId28" Type="http://schemas.openxmlformats.org/officeDocument/2006/relationships/image" Target="../media/image32.jpg"/><Relationship Id="rId27" Type="http://schemas.openxmlformats.org/officeDocument/2006/relationships/image" Target="../media/image29.jpg"/><Relationship Id="rId5" Type="http://schemas.openxmlformats.org/officeDocument/2006/relationships/image" Target="../media/image6.png"/><Relationship Id="rId6" Type="http://schemas.openxmlformats.org/officeDocument/2006/relationships/image" Target="../media/image4.png"/><Relationship Id="rId29"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11.jpg"/><Relationship Id="rId31" Type="http://schemas.openxmlformats.org/officeDocument/2006/relationships/image" Target="../media/image25.png"/><Relationship Id="rId30" Type="http://schemas.openxmlformats.org/officeDocument/2006/relationships/image" Target="../media/image24.png"/><Relationship Id="rId11" Type="http://schemas.openxmlformats.org/officeDocument/2006/relationships/image" Target="../media/image10.png"/><Relationship Id="rId33" Type="http://schemas.openxmlformats.org/officeDocument/2006/relationships/image" Target="../media/image30.png"/><Relationship Id="rId10" Type="http://schemas.openxmlformats.org/officeDocument/2006/relationships/image" Target="../media/image12.png"/><Relationship Id="rId32" Type="http://schemas.openxmlformats.org/officeDocument/2006/relationships/image" Target="../media/image27.png"/><Relationship Id="rId13" Type="http://schemas.openxmlformats.org/officeDocument/2006/relationships/image" Target="../media/image15.png"/><Relationship Id="rId12" Type="http://schemas.openxmlformats.org/officeDocument/2006/relationships/image" Target="../media/image17.png"/><Relationship Id="rId34" Type="http://schemas.openxmlformats.org/officeDocument/2006/relationships/image" Target="../media/image31.png"/><Relationship Id="rId15" Type="http://schemas.openxmlformats.org/officeDocument/2006/relationships/image" Target="../media/image34.jpg"/><Relationship Id="rId14" Type="http://schemas.openxmlformats.org/officeDocument/2006/relationships/image" Target="../media/image14.png"/><Relationship Id="rId17" Type="http://schemas.openxmlformats.org/officeDocument/2006/relationships/image" Target="../media/image13.png"/><Relationship Id="rId16" Type="http://schemas.openxmlformats.org/officeDocument/2006/relationships/image" Target="../media/image9.png"/><Relationship Id="rId19" Type="http://schemas.openxmlformats.org/officeDocument/2006/relationships/image" Target="../media/image16.jpg"/><Relationship Id="rId18" Type="http://schemas.openxmlformats.org/officeDocument/2006/relationships/image" Target="../media/image7.png"/></Relationships>
</file>

<file path=ppt/slides/_rels/slide11.xml.rels><?xml version="1.0" encoding="UTF-8" standalone="yes"?><Relationships xmlns="http://schemas.openxmlformats.org/package/2006/relationships"><Relationship Id="rId20" Type="http://schemas.openxmlformats.org/officeDocument/2006/relationships/image" Target="../media/image19.png"/><Relationship Id="rId22" Type="http://schemas.openxmlformats.org/officeDocument/2006/relationships/image" Target="../media/image20.png"/><Relationship Id="rId21" Type="http://schemas.openxmlformats.org/officeDocument/2006/relationships/image" Target="../media/image28.png"/><Relationship Id="rId24" Type="http://schemas.openxmlformats.org/officeDocument/2006/relationships/image" Target="../media/image22.jpg"/><Relationship Id="rId23" Type="http://schemas.openxmlformats.org/officeDocument/2006/relationships/image" Target="../media/image23.png"/><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 Id="rId9" Type="http://schemas.openxmlformats.org/officeDocument/2006/relationships/image" Target="../media/image8.png"/><Relationship Id="rId26" Type="http://schemas.openxmlformats.org/officeDocument/2006/relationships/image" Target="../media/image21.png"/><Relationship Id="rId25" Type="http://schemas.openxmlformats.org/officeDocument/2006/relationships/image" Target="../media/image18.png"/><Relationship Id="rId28" Type="http://schemas.openxmlformats.org/officeDocument/2006/relationships/image" Target="../media/image32.jpg"/><Relationship Id="rId27" Type="http://schemas.openxmlformats.org/officeDocument/2006/relationships/image" Target="../media/image29.jpg"/><Relationship Id="rId5" Type="http://schemas.openxmlformats.org/officeDocument/2006/relationships/image" Target="../media/image6.png"/><Relationship Id="rId6" Type="http://schemas.openxmlformats.org/officeDocument/2006/relationships/image" Target="../media/image4.png"/><Relationship Id="rId29" Type="http://schemas.openxmlformats.org/officeDocument/2006/relationships/image" Target="../media/image26.png"/><Relationship Id="rId7" Type="http://schemas.openxmlformats.org/officeDocument/2006/relationships/image" Target="../media/image1.png"/><Relationship Id="rId8" Type="http://schemas.openxmlformats.org/officeDocument/2006/relationships/image" Target="../media/image11.jpg"/><Relationship Id="rId31" Type="http://schemas.openxmlformats.org/officeDocument/2006/relationships/image" Target="../media/image25.png"/><Relationship Id="rId30" Type="http://schemas.openxmlformats.org/officeDocument/2006/relationships/image" Target="../media/image24.png"/><Relationship Id="rId11" Type="http://schemas.openxmlformats.org/officeDocument/2006/relationships/image" Target="../media/image10.png"/><Relationship Id="rId33" Type="http://schemas.openxmlformats.org/officeDocument/2006/relationships/image" Target="../media/image30.png"/><Relationship Id="rId10" Type="http://schemas.openxmlformats.org/officeDocument/2006/relationships/image" Target="../media/image12.png"/><Relationship Id="rId32" Type="http://schemas.openxmlformats.org/officeDocument/2006/relationships/image" Target="../media/image27.png"/><Relationship Id="rId13" Type="http://schemas.openxmlformats.org/officeDocument/2006/relationships/image" Target="../media/image15.png"/><Relationship Id="rId12" Type="http://schemas.openxmlformats.org/officeDocument/2006/relationships/image" Target="../media/image17.png"/><Relationship Id="rId34" Type="http://schemas.openxmlformats.org/officeDocument/2006/relationships/image" Target="../media/image31.png"/><Relationship Id="rId15" Type="http://schemas.openxmlformats.org/officeDocument/2006/relationships/image" Target="../media/image34.jpg"/><Relationship Id="rId14" Type="http://schemas.openxmlformats.org/officeDocument/2006/relationships/image" Target="../media/image14.png"/><Relationship Id="rId17" Type="http://schemas.openxmlformats.org/officeDocument/2006/relationships/image" Target="../media/image13.png"/><Relationship Id="rId16" Type="http://schemas.openxmlformats.org/officeDocument/2006/relationships/image" Target="../media/image9.png"/><Relationship Id="rId19" Type="http://schemas.openxmlformats.org/officeDocument/2006/relationships/image" Target="../media/image16.jpg"/><Relationship Id="rId1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2"/>
          <p:cNvSpPr txBox="1"/>
          <p:nvPr>
            <p:ph type="ctrTitle"/>
          </p:nvPr>
        </p:nvSpPr>
        <p:spPr>
          <a:xfrm>
            <a:off x="311700" y="1890350"/>
            <a:ext cx="8520600" cy="4002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This is a test title</a:t>
            </a:r>
            <a:endParaRPr/>
          </a:p>
        </p:txBody>
      </p:sp>
      <p:sp>
        <p:nvSpPr>
          <p:cNvPr id="452" name="Google Shape;452;p22"/>
          <p:cNvSpPr txBox="1"/>
          <p:nvPr>
            <p:ph idx="1" type="subTitle"/>
          </p:nvPr>
        </p:nvSpPr>
        <p:spPr>
          <a:xfrm>
            <a:off x="311700" y="2300725"/>
            <a:ext cx="85206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This is a subtle subtitle</a:t>
            </a:r>
            <a:endParaRPr/>
          </a:p>
        </p:txBody>
      </p:sp>
      <p:sp>
        <p:nvSpPr>
          <p:cNvPr id="453" name="Google Shape;453;p22"/>
          <p:cNvSpPr txBox="1"/>
          <p:nvPr>
            <p:ph idx="2" type="subTitle"/>
          </p:nvPr>
        </p:nvSpPr>
        <p:spPr>
          <a:xfrm>
            <a:off x="311700" y="41072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01.02.2021</a:t>
            </a:r>
            <a:endParaRPr/>
          </a:p>
        </p:txBody>
      </p:sp>
      <p:sp>
        <p:nvSpPr>
          <p:cNvPr id="454" name="Google Shape;454;p22"/>
          <p:cNvSpPr txBox="1"/>
          <p:nvPr>
            <p:ph idx="3" type="subTitle"/>
          </p:nvPr>
        </p:nvSpPr>
        <p:spPr>
          <a:xfrm>
            <a:off x="311700" y="431404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Name Surname</a:t>
            </a:r>
            <a:endParaRPr/>
          </a:p>
        </p:txBody>
      </p:sp>
      <p:sp>
        <p:nvSpPr>
          <p:cNvPr id="455" name="Google Shape;455;p22"/>
          <p:cNvSpPr txBox="1"/>
          <p:nvPr>
            <p:ph idx="4" type="subTitle"/>
          </p:nvPr>
        </p:nvSpPr>
        <p:spPr>
          <a:xfrm>
            <a:off x="2903000" y="431404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Mike Joseph</a:t>
            </a:r>
            <a:endParaRPr/>
          </a:p>
        </p:txBody>
      </p:sp>
      <p:sp>
        <p:nvSpPr>
          <p:cNvPr id="456" name="Google Shape;456;p22"/>
          <p:cNvSpPr txBox="1"/>
          <p:nvPr>
            <p:ph idx="5" type="subTitle"/>
          </p:nvPr>
        </p:nvSpPr>
        <p:spPr>
          <a:xfrm>
            <a:off x="5494300" y="431404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Jim Jones</a:t>
            </a:r>
            <a:endParaRPr/>
          </a:p>
        </p:txBody>
      </p:sp>
      <p:sp>
        <p:nvSpPr>
          <p:cNvPr id="457" name="Google Shape;457;p22"/>
          <p:cNvSpPr txBox="1"/>
          <p:nvPr>
            <p:ph idx="6" type="subTitle"/>
          </p:nvPr>
        </p:nvSpPr>
        <p:spPr>
          <a:xfrm>
            <a:off x="311700" y="4159902"/>
            <a:ext cx="2205000" cy="123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Company</a:t>
            </a:r>
            <a:endParaRPr/>
          </a:p>
        </p:txBody>
      </p:sp>
      <p:sp>
        <p:nvSpPr>
          <p:cNvPr id="458" name="Google Shape;458;p22"/>
          <p:cNvSpPr txBox="1"/>
          <p:nvPr>
            <p:ph idx="7" type="subTitle"/>
          </p:nvPr>
        </p:nvSpPr>
        <p:spPr>
          <a:xfrm>
            <a:off x="2903000" y="4159902"/>
            <a:ext cx="2205000" cy="123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Other company</a:t>
            </a:r>
            <a:endParaRPr/>
          </a:p>
        </p:txBody>
      </p:sp>
      <p:sp>
        <p:nvSpPr>
          <p:cNvPr id="459" name="Google Shape;459;p22"/>
          <p:cNvSpPr txBox="1"/>
          <p:nvPr>
            <p:ph idx="8" type="subTitle"/>
          </p:nvPr>
        </p:nvSpPr>
        <p:spPr>
          <a:xfrm>
            <a:off x="5494300" y="4159902"/>
            <a:ext cx="2205000" cy="123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Arrikto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1"/>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Community</a:t>
            </a:r>
            <a:endParaRPr/>
          </a:p>
        </p:txBody>
      </p:sp>
      <p:pic>
        <p:nvPicPr>
          <p:cNvPr id="521" name="Google Shape;521;p31"/>
          <p:cNvPicPr preferRelativeResize="0"/>
          <p:nvPr/>
        </p:nvPicPr>
        <p:blipFill rotWithShape="1">
          <a:blip r:embed="rId3">
            <a:alphaModFix/>
          </a:blip>
          <a:srcRect b="0" l="0" r="0" t="0"/>
          <a:stretch/>
        </p:blipFill>
        <p:spPr>
          <a:xfrm>
            <a:off x="4896571" y="2795558"/>
            <a:ext cx="361444" cy="375932"/>
          </a:xfrm>
          <a:prstGeom prst="rect">
            <a:avLst/>
          </a:prstGeom>
          <a:noFill/>
          <a:ln>
            <a:noFill/>
          </a:ln>
        </p:spPr>
      </p:pic>
      <p:pic>
        <p:nvPicPr>
          <p:cNvPr id="522" name="Google Shape;522;p31"/>
          <p:cNvPicPr preferRelativeResize="0"/>
          <p:nvPr/>
        </p:nvPicPr>
        <p:blipFill rotWithShape="1">
          <a:blip r:embed="rId4">
            <a:alphaModFix/>
          </a:blip>
          <a:srcRect b="0" l="0" r="0" t="0"/>
          <a:stretch/>
        </p:blipFill>
        <p:spPr>
          <a:xfrm>
            <a:off x="5601808" y="1967331"/>
            <a:ext cx="550235" cy="74550"/>
          </a:xfrm>
          <a:prstGeom prst="rect">
            <a:avLst/>
          </a:prstGeom>
          <a:noFill/>
          <a:ln>
            <a:noFill/>
          </a:ln>
        </p:spPr>
      </p:pic>
      <p:pic>
        <p:nvPicPr>
          <p:cNvPr id="523" name="Google Shape;523;p31"/>
          <p:cNvPicPr preferRelativeResize="0"/>
          <p:nvPr/>
        </p:nvPicPr>
        <p:blipFill rotWithShape="1">
          <a:blip r:embed="rId5">
            <a:alphaModFix/>
          </a:blip>
          <a:srcRect b="0" l="0" r="0" t="0"/>
          <a:stretch/>
        </p:blipFill>
        <p:spPr>
          <a:xfrm>
            <a:off x="434782" y="2402266"/>
            <a:ext cx="503545" cy="174038"/>
          </a:xfrm>
          <a:prstGeom prst="rect">
            <a:avLst/>
          </a:prstGeom>
          <a:noFill/>
          <a:ln>
            <a:noFill/>
          </a:ln>
        </p:spPr>
      </p:pic>
      <p:pic>
        <p:nvPicPr>
          <p:cNvPr id="524" name="Google Shape;524;p31"/>
          <p:cNvPicPr preferRelativeResize="0"/>
          <p:nvPr/>
        </p:nvPicPr>
        <p:blipFill rotWithShape="1">
          <a:blip r:embed="rId6">
            <a:alphaModFix/>
          </a:blip>
          <a:srcRect b="0" l="0" r="0" t="0"/>
          <a:stretch/>
        </p:blipFill>
        <p:spPr>
          <a:xfrm>
            <a:off x="4937226" y="2394243"/>
            <a:ext cx="280135" cy="190086"/>
          </a:xfrm>
          <a:prstGeom prst="rect">
            <a:avLst/>
          </a:prstGeom>
          <a:noFill/>
          <a:ln>
            <a:noFill/>
          </a:ln>
        </p:spPr>
      </p:pic>
      <p:pic>
        <p:nvPicPr>
          <p:cNvPr id="525" name="Google Shape;525;p31"/>
          <p:cNvPicPr preferRelativeResize="0"/>
          <p:nvPr/>
        </p:nvPicPr>
        <p:blipFill rotWithShape="1">
          <a:blip r:embed="rId7">
            <a:alphaModFix/>
          </a:blip>
          <a:srcRect b="0" l="0" r="0" t="0"/>
          <a:stretch/>
        </p:blipFill>
        <p:spPr>
          <a:xfrm>
            <a:off x="6292004" y="2404207"/>
            <a:ext cx="550235" cy="120125"/>
          </a:xfrm>
          <a:prstGeom prst="rect">
            <a:avLst/>
          </a:prstGeom>
          <a:noFill/>
          <a:ln>
            <a:noFill/>
          </a:ln>
        </p:spPr>
      </p:pic>
      <p:pic>
        <p:nvPicPr>
          <p:cNvPr id="526" name="Google Shape;526;p31"/>
          <p:cNvPicPr preferRelativeResize="0"/>
          <p:nvPr/>
        </p:nvPicPr>
        <p:blipFill rotWithShape="1">
          <a:blip r:embed="rId8">
            <a:alphaModFix/>
          </a:blip>
          <a:srcRect b="0" l="0" r="0" t="0"/>
          <a:stretch/>
        </p:blipFill>
        <p:spPr>
          <a:xfrm>
            <a:off x="1918438" y="1844052"/>
            <a:ext cx="485010" cy="321109"/>
          </a:xfrm>
          <a:prstGeom prst="rect">
            <a:avLst/>
          </a:prstGeom>
          <a:noFill/>
          <a:ln>
            <a:noFill/>
          </a:ln>
        </p:spPr>
      </p:pic>
      <p:pic>
        <p:nvPicPr>
          <p:cNvPr id="527" name="Google Shape;527;p31"/>
          <p:cNvPicPr preferRelativeResize="0"/>
          <p:nvPr/>
        </p:nvPicPr>
        <p:blipFill rotWithShape="1">
          <a:blip r:embed="rId9">
            <a:alphaModFix/>
          </a:blip>
          <a:srcRect b="0" l="0" r="0" t="0"/>
          <a:stretch/>
        </p:blipFill>
        <p:spPr>
          <a:xfrm>
            <a:off x="7928545" y="1889119"/>
            <a:ext cx="225924" cy="230981"/>
          </a:xfrm>
          <a:prstGeom prst="rect">
            <a:avLst/>
          </a:prstGeom>
          <a:noFill/>
          <a:ln>
            <a:noFill/>
          </a:ln>
        </p:spPr>
      </p:pic>
      <p:pic>
        <p:nvPicPr>
          <p:cNvPr id="528" name="Google Shape;528;p31"/>
          <p:cNvPicPr preferRelativeResize="0"/>
          <p:nvPr/>
        </p:nvPicPr>
        <p:blipFill rotWithShape="1">
          <a:blip r:embed="rId10">
            <a:alphaModFix/>
          </a:blip>
          <a:srcRect b="0" l="0" r="0" t="0"/>
          <a:stretch/>
        </p:blipFill>
        <p:spPr>
          <a:xfrm>
            <a:off x="6977616" y="1957857"/>
            <a:ext cx="625190" cy="93499"/>
          </a:xfrm>
          <a:prstGeom prst="rect">
            <a:avLst/>
          </a:prstGeom>
          <a:noFill/>
          <a:ln>
            <a:noFill/>
          </a:ln>
        </p:spPr>
      </p:pic>
      <p:pic>
        <p:nvPicPr>
          <p:cNvPr id="529" name="Google Shape;529;p31"/>
          <p:cNvPicPr preferRelativeResize="0"/>
          <p:nvPr/>
        </p:nvPicPr>
        <p:blipFill rotWithShape="1">
          <a:blip r:embed="rId11">
            <a:alphaModFix/>
          </a:blip>
          <a:srcRect b="0" l="0" r="0" t="0"/>
          <a:stretch/>
        </p:blipFill>
        <p:spPr>
          <a:xfrm>
            <a:off x="8452088" y="1948687"/>
            <a:ext cx="418692" cy="111847"/>
          </a:xfrm>
          <a:prstGeom prst="rect">
            <a:avLst/>
          </a:prstGeom>
          <a:noFill/>
          <a:ln>
            <a:noFill/>
          </a:ln>
        </p:spPr>
      </p:pic>
      <p:pic>
        <p:nvPicPr>
          <p:cNvPr id="530" name="Google Shape;530;p31"/>
          <p:cNvPicPr preferRelativeResize="0"/>
          <p:nvPr/>
        </p:nvPicPr>
        <p:blipFill rotWithShape="1">
          <a:blip r:embed="rId12">
            <a:alphaModFix/>
          </a:blip>
          <a:srcRect b="0" l="0" r="0" t="0"/>
          <a:stretch/>
        </p:blipFill>
        <p:spPr>
          <a:xfrm>
            <a:off x="1257006" y="2840259"/>
            <a:ext cx="280171" cy="286547"/>
          </a:xfrm>
          <a:prstGeom prst="rect">
            <a:avLst/>
          </a:prstGeom>
          <a:noFill/>
          <a:ln>
            <a:noFill/>
          </a:ln>
        </p:spPr>
      </p:pic>
      <p:pic>
        <p:nvPicPr>
          <p:cNvPr id="531" name="Google Shape;531;p31"/>
          <p:cNvPicPr preferRelativeResize="0"/>
          <p:nvPr/>
        </p:nvPicPr>
        <p:blipFill rotWithShape="1">
          <a:blip r:embed="rId13">
            <a:alphaModFix/>
          </a:blip>
          <a:srcRect b="0" l="0" r="0" t="0"/>
          <a:stretch/>
        </p:blipFill>
        <p:spPr>
          <a:xfrm>
            <a:off x="311705" y="1938939"/>
            <a:ext cx="749699" cy="131335"/>
          </a:xfrm>
          <a:prstGeom prst="rect">
            <a:avLst/>
          </a:prstGeom>
          <a:noFill/>
          <a:ln>
            <a:noFill/>
          </a:ln>
        </p:spPr>
      </p:pic>
      <p:pic>
        <p:nvPicPr>
          <p:cNvPr id="532" name="Google Shape;532;p31"/>
          <p:cNvPicPr preferRelativeResize="0"/>
          <p:nvPr/>
        </p:nvPicPr>
        <p:blipFill rotWithShape="1">
          <a:blip r:embed="rId14">
            <a:alphaModFix/>
          </a:blip>
          <a:srcRect b="0" l="0" r="0" t="0"/>
          <a:stretch/>
        </p:blipFill>
        <p:spPr>
          <a:xfrm>
            <a:off x="6977610" y="2303348"/>
            <a:ext cx="625201" cy="321843"/>
          </a:xfrm>
          <a:prstGeom prst="rect">
            <a:avLst/>
          </a:prstGeom>
          <a:noFill/>
          <a:ln>
            <a:noFill/>
          </a:ln>
        </p:spPr>
      </p:pic>
      <p:pic>
        <p:nvPicPr>
          <p:cNvPr id="533" name="Google Shape;533;p31"/>
          <p:cNvPicPr preferRelativeResize="0"/>
          <p:nvPr/>
        </p:nvPicPr>
        <p:blipFill rotWithShape="1">
          <a:blip r:embed="rId15">
            <a:alphaModFix/>
          </a:blip>
          <a:srcRect b="0" l="0" r="0" t="0"/>
          <a:stretch/>
        </p:blipFill>
        <p:spPr>
          <a:xfrm>
            <a:off x="4937217" y="1861372"/>
            <a:ext cx="280152" cy="286469"/>
          </a:xfrm>
          <a:prstGeom prst="rect">
            <a:avLst/>
          </a:prstGeom>
          <a:noFill/>
          <a:ln>
            <a:noFill/>
          </a:ln>
        </p:spPr>
      </p:pic>
      <p:pic>
        <p:nvPicPr>
          <p:cNvPr id="534" name="Google Shape;534;p31"/>
          <p:cNvPicPr preferRelativeResize="0"/>
          <p:nvPr/>
        </p:nvPicPr>
        <p:blipFill rotWithShape="1">
          <a:blip r:embed="rId16">
            <a:alphaModFix/>
          </a:blip>
          <a:srcRect b="24540" l="6822" r="7685" t="26281"/>
          <a:stretch/>
        </p:blipFill>
        <p:spPr>
          <a:xfrm>
            <a:off x="2488657" y="2378529"/>
            <a:ext cx="749684" cy="221512"/>
          </a:xfrm>
          <a:prstGeom prst="rect">
            <a:avLst/>
          </a:prstGeom>
          <a:noFill/>
          <a:ln>
            <a:noFill/>
          </a:ln>
        </p:spPr>
      </p:pic>
      <p:pic>
        <p:nvPicPr>
          <p:cNvPr id="535" name="Google Shape;535;p31"/>
          <p:cNvPicPr preferRelativeResize="0"/>
          <p:nvPr/>
        </p:nvPicPr>
        <p:blipFill rotWithShape="1">
          <a:blip r:embed="rId17">
            <a:alphaModFix/>
          </a:blip>
          <a:srcRect b="0" l="0" r="0" t="0"/>
          <a:stretch/>
        </p:blipFill>
        <p:spPr>
          <a:xfrm>
            <a:off x="1918430" y="2899920"/>
            <a:ext cx="485025" cy="167224"/>
          </a:xfrm>
          <a:prstGeom prst="rect">
            <a:avLst/>
          </a:prstGeom>
          <a:noFill/>
          <a:ln>
            <a:noFill/>
          </a:ln>
        </p:spPr>
      </p:pic>
      <p:pic>
        <p:nvPicPr>
          <p:cNvPr id="536" name="Google Shape;536;p31"/>
          <p:cNvPicPr preferRelativeResize="0"/>
          <p:nvPr/>
        </p:nvPicPr>
        <p:blipFill rotWithShape="1">
          <a:blip r:embed="rId18">
            <a:alphaModFix/>
          </a:blip>
          <a:srcRect b="0" l="13604" r="22012" t="3110"/>
          <a:stretch/>
        </p:blipFill>
        <p:spPr>
          <a:xfrm>
            <a:off x="8465449" y="2238074"/>
            <a:ext cx="391971" cy="452390"/>
          </a:xfrm>
          <a:prstGeom prst="rect">
            <a:avLst/>
          </a:prstGeom>
          <a:noFill/>
          <a:ln>
            <a:noFill/>
          </a:ln>
        </p:spPr>
      </p:pic>
      <p:pic>
        <p:nvPicPr>
          <p:cNvPr id="537" name="Google Shape;537;p31"/>
          <p:cNvPicPr preferRelativeResize="0"/>
          <p:nvPr/>
        </p:nvPicPr>
        <p:blipFill rotWithShape="1">
          <a:blip r:embed="rId19">
            <a:alphaModFix/>
          </a:blip>
          <a:srcRect b="0" l="0" r="0" t="0"/>
          <a:stretch/>
        </p:blipFill>
        <p:spPr>
          <a:xfrm>
            <a:off x="1926064" y="2352043"/>
            <a:ext cx="469757" cy="274483"/>
          </a:xfrm>
          <a:prstGeom prst="rect">
            <a:avLst/>
          </a:prstGeom>
          <a:noFill/>
          <a:ln>
            <a:noFill/>
          </a:ln>
        </p:spPr>
      </p:pic>
      <p:pic>
        <p:nvPicPr>
          <p:cNvPr id="538" name="Google Shape;538;p31"/>
          <p:cNvPicPr preferRelativeResize="0"/>
          <p:nvPr/>
        </p:nvPicPr>
        <p:blipFill rotWithShape="1">
          <a:blip r:embed="rId20">
            <a:alphaModFix/>
          </a:blip>
          <a:srcRect b="0" l="0" r="0" t="0"/>
          <a:stretch/>
        </p:blipFill>
        <p:spPr>
          <a:xfrm>
            <a:off x="2611735" y="1880819"/>
            <a:ext cx="503529" cy="247576"/>
          </a:xfrm>
          <a:prstGeom prst="rect">
            <a:avLst/>
          </a:prstGeom>
          <a:noFill/>
          <a:ln>
            <a:noFill/>
          </a:ln>
        </p:spPr>
      </p:pic>
      <p:pic>
        <p:nvPicPr>
          <p:cNvPr id="539" name="Google Shape;539;p31"/>
          <p:cNvPicPr preferRelativeResize="0"/>
          <p:nvPr/>
        </p:nvPicPr>
        <p:blipFill rotWithShape="1">
          <a:blip r:embed="rId21">
            <a:alphaModFix/>
          </a:blip>
          <a:srcRect b="0" l="0" r="0" t="0"/>
          <a:stretch/>
        </p:blipFill>
        <p:spPr>
          <a:xfrm>
            <a:off x="3423376" y="2416939"/>
            <a:ext cx="361449" cy="144693"/>
          </a:xfrm>
          <a:prstGeom prst="rect">
            <a:avLst/>
          </a:prstGeom>
          <a:noFill/>
          <a:ln>
            <a:noFill/>
          </a:ln>
        </p:spPr>
      </p:pic>
      <p:pic>
        <p:nvPicPr>
          <p:cNvPr id="540" name="Google Shape;540;p31"/>
          <p:cNvPicPr preferRelativeResize="0"/>
          <p:nvPr/>
        </p:nvPicPr>
        <p:blipFill rotWithShape="1">
          <a:blip r:embed="rId22">
            <a:alphaModFix/>
          </a:blip>
          <a:srcRect b="0" l="0" r="0" t="0"/>
          <a:stretch/>
        </p:blipFill>
        <p:spPr>
          <a:xfrm>
            <a:off x="7657400" y="2404204"/>
            <a:ext cx="768215" cy="120132"/>
          </a:xfrm>
          <a:prstGeom prst="rect">
            <a:avLst/>
          </a:prstGeom>
          <a:noFill/>
          <a:ln>
            <a:noFill/>
          </a:ln>
        </p:spPr>
      </p:pic>
      <p:pic>
        <p:nvPicPr>
          <p:cNvPr id="541" name="Google Shape;541;p31"/>
          <p:cNvPicPr preferRelativeResize="0"/>
          <p:nvPr/>
        </p:nvPicPr>
        <p:blipFill rotWithShape="1">
          <a:blip r:embed="rId23">
            <a:alphaModFix/>
          </a:blip>
          <a:srcRect b="37337" l="0" r="0" t="31876"/>
          <a:stretch/>
        </p:blipFill>
        <p:spPr>
          <a:xfrm>
            <a:off x="311709" y="2868037"/>
            <a:ext cx="749691" cy="230990"/>
          </a:xfrm>
          <a:prstGeom prst="rect">
            <a:avLst/>
          </a:prstGeom>
          <a:noFill/>
          <a:ln>
            <a:noFill/>
          </a:ln>
        </p:spPr>
      </p:pic>
      <p:pic>
        <p:nvPicPr>
          <p:cNvPr id="542" name="Google Shape;542;p31"/>
          <p:cNvPicPr preferRelativeResize="0"/>
          <p:nvPr/>
        </p:nvPicPr>
        <p:blipFill rotWithShape="1">
          <a:blip r:embed="rId24">
            <a:alphaModFix/>
          </a:blip>
          <a:srcRect b="0" l="22793" r="24986" t="0"/>
          <a:stretch/>
        </p:blipFill>
        <p:spPr>
          <a:xfrm>
            <a:off x="3394754" y="2758103"/>
            <a:ext cx="418693" cy="450857"/>
          </a:xfrm>
          <a:prstGeom prst="rect">
            <a:avLst/>
          </a:prstGeom>
          <a:noFill/>
          <a:ln>
            <a:noFill/>
          </a:ln>
        </p:spPr>
      </p:pic>
      <p:pic>
        <p:nvPicPr>
          <p:cNvPr id="543" name="Google Shape;543;p31"/>
          <p:cNvPicPr preferRelativeResize="0"/>
          <p:nvPr/>
        </p:nvPicPr>
        <p:blipFill rotWithShape="1">
          <a:blip r:embed="rId25">
            <a:alphaModFix/>
          </a:blip>
          <a:srcRect b="0" l="0" r="0" t="0"/>
          <a:stretch/>
        </p:blipFill>
        <p:spPr>
          <a:xfrm>
            <a:off x="4104911" y="2907524"/>
            <a:ext cx="503534" cy="152015"/>
          </a:xfrm>
          <a:prstGeom prst="rect">
            <a:avLst/>
          </a:prstGeom>
          <a:noFill/>
          <a:ln>
            <a:noFill/>
          </a:ln>
        </p:spPr>
      </p:pic>
      <p:pic>
        <p:nvPicPr>
          <p:cNvPr id="544" name="Google Shape;544;p31"/>
          <p:cNvPicPr preferRelativeResize="0"/>
          <p:nvPr/>
        </p:nvPicPr>
        <p:blipFill rotWithShape="1">
          <a:blip r:embed="rId26">
            <a:alphaModFix/>
          </a:blip>
          <a:srcRect b="0" l="0" r="0" t="0"/>
          <a:stretch/>
        </p:blipFill>
        <p:spPr>
          <a:xfrm>
            <a:off x="5736841" y="2826141"/>
            <a:ext cx="280169" cy="314762"/>
          </a:xfrm>
          <a:prstGeom prst="rect">
            <a:avLst/>
          </a:prstGeom>
          <a:noFill/>
          <a:ln>
            <a:noFill/>
          </a:ln>
        </p:spPr>
      </p:pic>
      <p:pic>
        <p:nvPicPr>
          <p:cNvPr id="545" name="Google Shape;545;p31"/>
          <p:cNvPicPr preferRelativeResize="0"/>
          <p:nvPr/>
        </p:nvPicPr>
        <p:blipFill rotWithShape="1">
          <a:blip r:embed="rId27">
            <a:alphaModFix/>
          </a:blip>
          <a:srcRect b="0" l="0" r="0" t="0"/>
          <a:stretch/>
        </p:blipFill>
        <p:spPr>
          <a:xfrm>
            <a:off x="2559968" y="2782246"/>
            <a:ext cx="607062" cy="402572"/>
          </a:xfrm>
          <a:prstGeom prst="rect">
            <a:avLst/>
          </a:prstGeom>
          <a:noFill/>
          <a:ln>
            <a:noFill/>
          </a:ln>
        </p:spPr>
      </p:pic>
      <p:pic>
        <p:nvPicPr>
          <p:cNvPr id="546" name="Google Shape;546;p31"/>
          <p:cNvPicPr preferRelativeResize="0"/>
          <p:nvPr/>
        </p:nvPicPr>
        <p:blipFill rotWithShape="1">
          <a:blip r:embed="rId28">
            <a:alphaModFix/>
          </a:blip>
          <a:srcRect b="0" l="0" r="0" t="0"/>
          <a:stretch/>
        </p:blipFill>
        <p:spPr>
          <a:xfrm>
            <a:off x="4147340" y="2280710"/>
            <a:ext cx="418676" cy="417151"/>
          </a:xfrm>
          <a:prstGeom prst="rect">
            <a:avLst/>
          </a:prstGeom>
          <a:noFill/>
          <a:ln>
            <a:noFill/>
          </a:ln>
        </p:spPr>
      </p:pic>
      <p:pic>
        <p:nvPicPr>
          <p:cNvPr id="547" name="Google Shape;547;p31"/>
          <p:cNvPicPr preferRelativeResize="0"/>
          <p:nvPr/>
        </p:nvPicPr>
        <p:blipFill rotWithShape="1">
          <a:blip r:embed="rId29">
            <a:alphaModFix/>
          </a:blip>
          <a:srcRect b="28850" l="0" r="0" t="28358"/>
          <a:stretch/>
        </p:blipFill>
        <p:spPr>
          <a:xfrm>
            <a:off x="1145323" y="2381475"/>
            <a:ext cx="503537" cy="215619"/>
          </a:xfrm>
          <a:prstGeom prst="rect">
            <a:avLst/>
          </a:prstGeom>
          <a:noFill/>
          <a:ln>
            <a:noFill/>
          </a:ln>
        </p:spPr>
      </p:pic>
      <p:pic>
        <p:nvPicPr>
          <p:cNvPr id="548" name="Google Shape;548;p31"/>
          <p:cNvPicPr preferRelativeResize="0"/>
          <p:nvPr/>
        </p:nvPicPr>
        <p:blipFill rotWithShape="1">
          <a:blip r:embed="rId30">
            <a:alphaModFix/>
          </a:blip>
          <a:srcRect b="0" l="0" r="0" t="0"/>
          <a:stretch/>
        </p:blipFill>
        <p:spPr>
          <a:xfrm>
            <a:off x="1216365" y="1896801"/>
            <a:ext cx="361453" cy="215612"/>
          </a:xfrm>
          <a:prstGeom prst="rect">
            <a:avLst/>
          </a:prstGeom>
          <a:noFill/>
          <a:ln>
            <a:noFill/>
          </a:ln>
        </p:spPr>
      </p:pic>
      <p:pic>
        <p:nvPicPr>
          <p:cNvPr id="549" name="Google Shape;549;p31"/>
          <p:cNvPicPr preferRelativeResize="0"/>
          <p:nvPr/>
        </p:nvPicPr>
        <p:blipFill rotWithShape="1">
          <a:blip r:embed="rId31">
            <a:alphaModFix/>
          </a:blip>
          <a:srcRect b="0" l="0" r="0" t="0"/>
          <a:stretch/>
        </p:blipFill>
        <p:spPr>
          <a:xfrm>
            <a:off x="4075974" y="1954377"/>
            <a:ext cx="561407" cy="100459"/>
          </a:xfrm>
          <a:prstGeom prst="rect">
            <a:avLst/>
          </a:prstGeom>
          <a:noFill/>
          <a:ln>
            <a:noFill/>
          </a:ln>
        </p:spPr>
      </p:pic>
      <p:pic>
        <p:nvPicPr>
          <p:cNvPr id="550" name="Google Shape;550;p31"/>
          <p:cNvPicPr preferRelativeResize="0"/>
          <p:nvPr/>
        </p:nvPicPr>
        <p:blipFill rotWithShape="1">
          <a:blip r:embed="rId32">
            <a:alphaModFix/>
          </a:blip>
          <a:srcRect b="0" l="0" r="0" t="0"/>
          <a:stretch/>
        </p:blipFill>
        <p:spPr>
          <a:xfrm>
            <a:off x="5772709" y="2384977"/>
            <a:ext cx="208433" cy="208617"/>
          </a:xfrm>
          <a:prstGeom prst="rect">
            <a:avLst/>
          </a:prstGeom>
          <a:noFill/>
          <a:ln>
            <a:noFill/>
          </a:ln>
        </p:spPr>
      </p:pic>
      <p:pic>
        <p:nvPicPr>
          <p:cNvPr id="551" name="Google Shape;551;p31"/>
          <p:cNvPicPr preferRelativeResize="0"/>
          <p:nvPr/>
        </p:nvPicPr>
        <p:blipFill rotWithShape="1">
          <a:blip r:embed="rId33">
            <a:alphaModFix/>
          </a:blip>
          <a:srcRect b="0" l="0" r="0" t="0"/>
          <a:stretch/>
        </p:blipFill>
        <p:spPr>
          <a:xfrm>
            <a:off x="6332242" y="1876247"/>
            <a:ext cx="469758" cy="256721"/>
          </a:xfrm>
          <a:prstGeom prst="rect">
            <a:avLst/>
          </a:prstGeom>
          <a:noFill/>
          <a:ln>
            <a:noFill/>
          </a:ln>
        </p:spPr>
      </p:pic>
      <p:pic>
        <p:nvPicPr>
          <p:cNvPr id="552" name="Google Shape;552;p31"/>
          <p:cNvPicPr preferRelativeResize="0"/>
          <p:nvPr/>
        </p:nvPicPr>
        <p:blipFill rotWithShape="1">
          <a:blip r:embed="rId34">
            <a:alphaModFix/>
          </a:blip>
          <a:srcRect b="17843" l="6927" r="7856" t="15226"/>
          <a:stretch/>
        </p:blipFill>
        <p:spPr>
          <a:xfrm>
            <a:off x="3323399" y="1932259"/>
            <a:ext cx="561404" cy="144695"/>
          </a:xfrm>
          <a:prstGeom prst="rect">
            <a:avLst/>
          </a:prstGeom>
          <a:noFill/>
          <a:ln>
            <a:noFill/>
          </a:ln>
        </p:spPr>
      </p:pic>
      <p:sp>
        <p:nvSpPr>
          <p:cNvPr id="553" name="Google Shape;553;p31"/>
          <p:cNvSpPr txBox="1"/>
          <p:nvPr>
            <p:ph idx="1" type="body"/>
          </p:nvPr>
        </p:nvSpPr>
        <p:spPr>
          <a:xfrm>
            <a:off x="0" y="1125925"/>
            <a:ext cx="9144000" cy="215400"/>
          </a:xfrm>
          <a:prstGeom prst="rect">
            <a:avLst/>
          </a:prstGeom>
        </p:spPr>
        <p:txBody>
          <a:bodyPr anchorCtr="0" anchor="t" bIns="0" lIns="0" spcFirstLastPara="1" rIns="0" wrap="square" tIns="0">
            <a:spAutoFit/>
          </a:bodyPr>
          <a:lstStyle/>
          <a:p>
            <a:pPr indent="0" lvl="0" marL="0" rtl="0" algn="ctr">
              <a:lnSpc>
                <a:spcPct val="115000"/>
              </a:lnSpc>
              <a:spcBef>
                <a:spcPts val="0"/>
              </a:spcBef>
              <a:spcAft>
                <a:spcPts val="1200"/>
              </a:spcAft>
              <a:buNone/>
            </a:pPr>
            <a:r>
              <a:rPr lang="en" sz="1400"/>
              <a:t>Kubeflow is open! </a:t>
            </a:r>
            <a:endParaRPr sz="1400"/>
          </a:p>
        </p:txBody>
      </p:sp>
      <p:grpSp>
        <p:nvGrpSpPr>
          <p:cNvPr id="554" name="Google Shape;554;p31"/>
          <p:cNvGrpSpPr/>
          <p:nvPr/>
        </p:nvGrpSpPr>
        <p:grpSpPr>
          <a:xfrm>
            <a:off x="1349988" y="3818436"/>
            <a:ext cx="6444025" cy="370813"/>
            <a:chOff x="1142925" y="3818436"/>
            <a:chExt cx="6444025" cy="370813"/>
          </a:xfrm>
        </p:grpSpPr>
        <p:sp>
          <p:nvSpPr>
            <p:cNvPr id="555" name="Google Shape;555;p31"/>
            <p:cNvSpPr/>
            <p:nvPr/>
          </p:nvSpPr>
          <p:spPr>
            <a:xfrm>
              <a:off x="1176950" y="3819949"/>
              <a:ext cx="1434900" cy="369300"/>
            </a:xfrm>
            <a:prstGeom prst="roundRect">
              <a:avLst>
                <a:gd fmla="val 4326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6" name="Google Shape;556;p31"/>
            <p:cNvSpPr/>
            <p:nvPr/>
          </p:nvSpPr>
          <p:spPr>
            <a:xfrm>
              <a:off x="2835317" y="3819949"/>
              <a:ext cx="1434900" cy="369300"/>
            </a:xfrm>
            <a:prstGeom prst="roundRect">
              <a:avLst>
                <a:gd fmla="val 4326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7" name="Google Shape;557;p31"/>
            <p:cNvSpPr/>
            <p:nvPr/>
          </p:nvSpPr>
          <p:spPr>
            <a:xfrm>
              <a:off x="4493683" y="3819949"/>
              <a:ext cx="1434900" cy="369300"/>
            </a:xfrm>
            <a:prstGeom prst="roundRect">
              <a:avLst>
                <a:gd fmla="val 4326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8" name="Google Shape;558;p31"/>
            <p:cNvSpPr/>
            <p:nvPr/>
          </p:nvSpPr>
          <p:spPr>
            <a:xfrm>
              <a:off x="6152050" y="3819949"/>
              <a:ext cx="1434900" cy="369300"/>
            </a:xfrm>
            <a:prstGeom prst="roundRect">
              <a:avLst>
                <a:gd fmla="val 4326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9" name="Google Shape;559;p31"/>
            <p:cNvSpPr txBox="1"/>
            <p:nvPr/>
          </p:nvSpPr>
          <p:spPr>
            <a:xfrm>
              <a:off x="1142925" y="3818436"/>
              <a:ext cx="1476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FFFFFF"/>
                  </a:solidFill>
                  <a:latin typeface="Roboto Medium"/>
                  <a:ea typeface="Roboto Medium"/>
                  <a:cs typeface="Roboto Medium"/>
                  <a:sym typeface="Roboto Medium"/>
                </a:rPr>
                <a:t>Open community</a:t>
              </a:r>
              <a:endParaRPr sz="1200">
                <a:solidFill>
                  <a:srgbClr val="FFFFFF"/>
                </a:solidFill>
                <a:latin typeface="Roboto Medium"/>
                <a:ea typeface="Roboto Medium"/>
                <a:cs typeface="Roboto Medium"/>
                <a:sym typeface="Roboto Medium"/>
              </a:endParaRPr>
            </a:p>
          </p:txBody>
        </p:sp>
        <p:sp>
          <p:nvSpPr>
            <p:cNvPr id="560" name="Google Shape;560;p31"/>
            <p:cNvSpPr txBox="1"/>
            <p:nvPr/>
          </p:nvSpPr>
          <p:spPr>
            <a:xfrm>
              <a:off x="2793233" y="3818436"/>
              <a:ext cx="1476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FFFFFF"/>
                  </a:solidFill>
                  <a:latin typeface="Roboto Medium"/>
                  <a:ea typeface="Roboto Medium"/>
                  <a:cs typeface="Roboto Medium"/>
                  <a:sym typeface="Roboto Medium"/>
                </a:rPr>
                <a:t>Open design</a:t>
              </a:r>
              <a:endParaRPr sz="1200">
                <a:solidFill>
                  <a:srgbClr val="FFFFFF"/>
                </a:solidFill>
                <a:latin typeface="Roboto Medium"/>
                <a:ea typeface="Roboto Medium"/>
                <a:cs typeface="Roboto Medium"/>
                <a:sym typeface="Roboto Medium"/>
              </a:endParaRPr>
            </a:p>
          </p:txBody>
        </p:sp>
        <p:sp>
          <p:nvSpPr>
            <p:cNvPr id="561" name="Google Shape;561;p31"/>
            <p:cNvSpPr txBox="1"/>
            <p:nvPr/>
          </p:nvSpPr>
          <p:spPr>
            <a:xfrm>
              <a:off x="6093850" y="3818436"/>
              <a:ext cx="1476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FFFFFF"/>
                  </a:solidFill>
                  <a:latin typeface="Roboto Medium"/>
                  <a:ea typeface="Roboto Medium"/>
                  <a:cs typeface="Roboto Medium"/>
                  <a:sym typeface="Roboto Medium"/>
                </a:rPr>
                <a:t>Open source</a:t>
              </a:r>
              <a:endParaRPr sz="1200">
                <a:solidFill>
                  <a:srgbClr val="FFFFFF"/>
                </a:solidFill>
                <a:latin typeface="Roboto Medium"/>
                <a:ea typeface="Roboto Medium"/>
                <a:cs typeface="Roboto Medium"/>
                <a:sym typeface="Roboto Medium"/>
              </a:endParaRPr>
            </a:p>
          </p:txBody>
        </p:sp>
        <p:sp>
          <p:nvSpPr>
            <p:cNvPr id="562" name="Google Shape;562;p31"/>
            <p:cNvSpPr txBox="1"/>
            <p:nvPr/>
          </p:nvSpPr>
          <p:spPr>
            <a:xfrm>
              <a:off x="4443542" y="3818436"/>
              <a:ext cx="14766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200">
                  <a:solidFill>
                    <a:srgbClr val="FFFFFF"/>
                  </a:solidFill>
                  <a:latin typeface="Roboto Medium"/>
                  <a:ea typeface="Roboto Medium"/>
                  <a:cs typeface="Roboto Medium"/>
                  <a:sym typeface="Roboto Medium"/>
                </a:rPr>
                <a:t>Open to ideas</a:t>
              </a:r>
              <a:endParaRPr sz="1200">
                <a:solidFill>
                  <a:srgbClr val="FFFFFF"/>
                </a:solidFill>
                <a:latin typeface="Roboto Medium"/>
                <a:ea typeface="Roboto Medium"/>
                <a:cs typeface="Roboto Medium"/>
                <a:sym typeface="Roboto Medium"/>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32"/>
          <p:cNvPicPr preferRelativeResize="0"/>
          <p:nvPr/>
        </p:nvPicPr>
        <p:blipFill rotWithShape="1">
          <a:blip r:embed="rId3">
            <a:alphaModFix/>
          </a:blip>
          <a:srcRect b="0" l="0" r="0" t="0"/>
          <a:stretch/>
        </p:blipFill>
        <p:spPr>
          <a:xfrm>
            <a:off x="3706683" y="4140519"/>
            <a:ext cx="395477" cy="411331"/>
          </a:xfrm>
          <a:prstGeom prst="rect">
            <a:avLst/>
          </a:prstGeom>
          <a:noFill/>
          <a:ln>
            <a:noFill/>
          </a:ln>
        </p:spPr>
      </p:pic>
      <p:pic>
        <p:nvPicPr>
          <p:cNvPr id="568" name="Google Shape;568;p32"/>
          <p:cNvPicPr preferRelativeResize="0"/>
          <p:nvPr/>
        </p:nvPicPr>
        <p:blipFill rotWithShape="1">
          <a:blip r:embed="rId4">
            <a:alphaModFix/>
          </a:blip>
          <a:srcRect b="0" l="0" r="0" t="0"/>
          <a:stretch/>
        </p:blipFill>
        <p:spPr>
          <a:xfrm>
            <a:off x="4390066" y="1708736"/>
            <a:ext cx="602045" cy="81570"/>
          </a:xfrm>
          <a:prstGeom prst="rect">
            <a:avLst/>
          </a:prstGeom>
          <a:noFill/>
          <a:ln>
            <a:noFill/>
          </a:ln>
        </p:spPr>
      </p:pic>
      <p:pic>
        <p:nvPicPr>
          <p:cNvPr id="569" name="Google Shape;569;p32"/>
          <p:cNvPicPr preferRelativeResize="0"/>
          <p:nvPr/>
        </p:nvPicPr>
        <p:blipFill rotWithShape="1">
          <a:blip r:embed="rId5">
            <a:alphaModFix/>
          </a:blip>
          <a:srcRect b="0" l="0" r="0" t="0"/>
          <a:stretch/>
        </p:blipFill>
        <p:spPr>
          <a:xfrm>
            <a:off x="3628942" y="2233761"/>
            <a:ext cx="550960" cy="190426"/>
          </a:xfrm>
          <a:prstGeom prst="rect">
            <a:avLst/>
          </a:prstGeom>
          <a:noFill/>
          <a:ln>
            <a:noFill/>
          </a:ln>
        </p:spPr>
      </p:pic>
      <p:pic>
        <p:nvPicPr>
          <p:cNvPr id="570" name="Google Shape;570;p32"/>
          <p:cNvPicPr preferRelativeResize="0"/>
          <p:nvPr/>
        </p:nvPicPr>
        <p:blipFill rotWithShape="1">
          <a:blip r:embed="rId6">
            <a:alphaModFix/>
          </a:blip>
          <a:srcRect b="0" l="0" r="0" t="0"/>
          <a:stretch/>
        </p:blipFill>
        <p:spPr>
          <a:xfrm>
            <a:off x="3751165" y="2903141"/>
            <a:ext cx="306510" cy="207984"/>
          </a:xfrm>
          <a:prstGeom prst="rect">
            <a:avLst/>
          </a:prstGeom>
          <a:noFill/>
          <a:ln>
            <a:noFill/>
          </a:ln>
        </p:spPr>
      </p:pic>
      <p:pic>
        <p:nvPicPr>
          <p:cNvPr id="571" name="Google Shape;571;p32"/>
          <p:cNvPicPr preferRelativeResize="0"/>
          <p:nvPr/>
        </p:nvPicPr>
        <p:blipFill rotWithShape="1">
          <a:blip r:embed="rId7">
            <a:alphaModFix/>
          </a:blip>
          <a:srcRect b="0" l="0" r="0" t="0"/>
          <a:stretch/>
        </p:blipFill>
        <p:spPr>
          <a:xfrm>
            <a:off x="5147463" y="2941415"/>
            <a:ext cx="602045" cy="131436"/>
          </a:xfrm>
          <a:prstGeom prst="rect">
            <a:avLst/>
          </a:prstGeom>
          <a:noFill/>
          <a:ln>
            <a:noFill/>
          </a:ln>
        </p:spPr>
      </p:pic>
      <p:pic>
        <p:nvPicPr>
          <p:cNvPr id="572" name="Google Shape;572;p32"/>
          <p:cNvPicPr preferRelativeResize="0"/>
          <p:nvPr/>
        </p:nvPicPr>
        <p:blipFill rotWithShape="1">
          <a:blip r:embed="rId8">
            <a:alphaModFix/>
          </a:blip>
          <a:srcRect b="0" l="0" r="0" t="0"/>
          <a:stretch/>
        </p:blipFill>
        <p:spPr>
          <a:xfrm>
            <a:off x="5183146" y="908300"/>
            <a:ext cx="530678" cy="351347"/>
          </a:xfrm>
          <a:prstGeom prst="rect">
            <a:avLst/>
          </a:prstGeom>
          <a:noFill/>
          <a:ln>
            <a:noFill/>
          </a:ln>
        </p:spPr>
      </p:pic>
      <p:pic>
        <p:nvPicPr>
          <p:cNvPr id="573" name="Google Shape;573;p32"/>
          <p:cNvPicPr preferRelativeResize="0"/>
          <p:nvPr/>
        </p:nvPicPr>
        <p:blipFill rotWithShape="1">
          <a:blip r:embed="rId9">
            <a:alphaModFix/>
          </a:blip>
          <a:srcRect b="0" l="0" r="0" t="0"/>
          <a:stretch/>
        </p:blipFill>
        <p:spPr>
          <a:xfrm>
            <a:off x="6930764" y="1623156"/>
            <a:ext cx="247197" cy="252731"/>
          </a:xfrm>
          <a:prstGeom prst="rect">
            <a:avLst/>
          </a:prstGeom>
          <a:noFill/>
          <a:ln>
            <a:noFill/>
          </a:ln>
        </p:spPr>
      </p:pic>
      <p:pic>
        <p:nvPicPr>
          <p:cNvPr id="574" name="Google Shape;574;p32"/>
          <p:cNvPicPr preferRelativeResize="0"/>
          <p:nvPr/>
        </p:nvPicPr>
        <p:blipFill rotWithShape="1">
          <a:blip r:embed="rId10">
            <a:alphaModFix/>
          </a:blip>
          <a:srcRect b="0" l="0" r="0" t="0"/>
          <a:stretch/>
        </p:blipFill>
        <p:spPr>
          <a:xfrm>
            <a:off x="5863059" y="1698370"/>
            <a:ext cx="684057" cy="102304"/>
          </a:xfrm>
          <a:prstGeom prst="rect">
            <a:avLst/>
          </a:prstGeom>
          <a:noFill/>
          <a:ln>
            <a:noFill/>
          </a:ln>
        </p:spPr>
      </p:pic>
      <p:pic>
        <p:nvPicPr>
          <p:cNvPr id="575" name="Google Shape;575;p32"/>
          <p:cNvPicPr preferRelativeResize="0"/>
          <p:nvPr/>
        </p:nvPicPr>
        <p:blipFill rotWithShape="1">
          <a:blip r:embed="rId11">
            <a:alphaModFix/>
          </a:blip>
          <a:srcRect b="0" l="0" r="0" t="0"/>
          <a:stretch/>
        </p:blipFill>
        <p:spPr>
          <a:xfrm>
            <a:off x="7595958" y="1688332"/>
            <a:ext cx="458116" cy="122379"/>
          </a:xfrm>
          <a:prstGeom prst="rect">
            <a:avLst/>
          </a:prstGeom>
          <a:noFill/>
          <a:ln>
            <a:noFill/>
          </a:ln>
        </p:spPr>
      </p:pic>
      <p:pic>
        <p:nvPicPr>
          <p:cNvPr id="576" name="Google Shape;576;p32"/>
          <p:cNvPicPr preferRelativeResize="0"/>
          <p:nvPr/>
        </p:nvPicPr>
        <p:blipFill rotWithShape="1">
          <a:blip r:embed="rId12">
            <a:alphaModFix/>
          </a:blip>
          <a:srcRect b="0" l="0" r="0" t="0"/>
          <a:stretch/>
        </p:blipFill>
        <p:spPr>
          <a:xfrm>
            <a:off x="4537812" y="3495470"/>
            <a:ext cx="306552" cy="313529"/>
          </a:xfrm>
          <a:prstGeom prst="rect">
            <a:avLst/>
          </a:prstGeom>
          <a:noFill/>
          <a:ln>
            <a:noFill/>
          </a:ln>
        </p:spPr>
      </p:pic>
      <p:pic>
        <p:nvPicPr>
          <p:cNvPr id="577" name="Google Shape;577;p32"/>
          <p:cNvPicPr preferRelativeResize="0"/>
          <p:nvPr/>
        </p:nvPicPr>
        <p:blipFill rotWithShape="1">
          <a:blip r:embed="rId13">
            <a:alphaModFix/>
          </a:blip>
          <a:srcRect b="0" l="0" r="0" t="0"/>
          <a:stretch/>
        </p:blipFill>
        <p:spPr>
          <a:xfrm>
            <a:off x="3494276" y="1012122"/>
            <a:ext cx="820290" cy="143702"/>
          </a:xfrm>
          <a:prstGeom prst="rect">
            <a:avLst/>
          </a:prstGeom>
          <a:noFill/>
          <a:ln>
            <a:noFill/>
          </a:ln>
        </p:spPr>
      </p:pic>
      <p:pic>
        <p:nvPicPr>
          <p:cNvPr id="578" name="Google Shape;578;p32"/>
          <p:cNvPicPr preferRelativeResize="0"/>
          <p:nvPr/>
        </p:nvPicPr>
        <p:blipFill rotWithShape="1">
          <a:blip r:embed="rId14">
            <a:alphaModFix/>
          </a:blip>
          <a:srcRect b="0" l="0" r="0" t="0"/>
          <a:stretch/>
        </p:blipFill>
        <p:spPr>
          <a:xfrm>
            <a:off x="5863053" y="2831059"/>
            <a:ext cx="684070" cy="352149"/>
          </a:xfrm>
          <a:prstGeom prst="rect">
            <a:avLst/>
          </a:prstGeom>
          <a:noFill/>
          <a:ln>
            <a:noFill/>
          </a:ln>
        </p:spPr>
      </p:pic>
      <p:pic>
        <p:nvPicPr>
          <p:cNvPr id="579" name="Google Shape;579;p32"/>
          <p:cNvPicPr preferRelativeResize="0"/>
          <p:nvPr/>
        </p:nvPicPr>
        <p:blipFill rotWithShape="1">
          <a:blip r:embed="rId15">
            <a:alphaModFix/>
          </a:blip>
          <a:srcRect b="0" l="0" r="0" t="0"/>
          <a:stretch/>
        </p:blipFill>
        <p:spPr>
          <a:xfrm>
            <a:off x="3751156" y="1592800"/>
            <a:ext cx="306531" cy="313444"/>
          </a:xfrm>
          <a:prstGeom prst="rect">
            <a:avLst/>
          </a:prstGeom>
          <a:noFill/>
          <a:ln>
            <a:noFill/>
          </a:ln>
        </p:spPr>
      </p:pic>
      <p:pic>
        <p:nvPicPr>
          <p:cNvPr id="580" name="Google Shape;580;p32"/>
          <p:cNvPicPr preferRelativeResize="0"/>
          <p:nvPr/>
        </p:nvPicPr>
        <p:blipFill rotWithShape="1">
          <a:blip r:embed="rId16">
            <a:alphaModFix/>
          </a:blip>
          <a:srcRect b="24540" l="6822" r="7685" t="26281"/>
          <a:stretch/>
        </p:blipFill>
        <p:spPr>
          <a:xfrm>
            <a:off x="5794950" y="2207789"/>
            <a:ext cx="820274" cy="242370"/>
          </a:xfrm>
          <a:prstGeom prst="rect">
            <a:avLst/>
          </a:prstGeom>
          <a:noFill/>
          <a:ln>
            <a:noFill/>
          </a:ln>
        </p:spPr>
      </p:pic>
      <p:pic>
        <p:nvPicPr>
          <p:cNvPr id="581" name="Google Shape;581;p32"/>
          <p:cNvPicPr preferRelativeResize="0"/>
          <p:nvPr/>
        </p:nvPicPr>
        <p:blipFill rotWithShape="1">
          <a:blip r:embed="rId17">
            <a:alphaModFix/>
          </a:blip>
          <a:srcRect b="0" l="0" r="0" t="0"/>
          <a:stretch/>
        </p:blipFill>
        <p:spPr>
          <a:xfrm>
            <a:off x="5183138" y="3560749"/>
            <a:ext cx="530694" cy="182971"/>
          </a:xfrm>
          <a:prstGeom prst="rect">
            <a:avLst/>
          </a:prstGeom>
          <a:noFill/>
          <a:ln>
            <a:noFill/>
          </a:ln>
        </p:spPr>
      </p:pic>
      <p:pic>
        <p:nvPicPr>
          <p:cNvPr id="582" name="Google Shape;582;p32"/>
          <p:cNvPicPr preferRelativeResize="0"/>
          <p:nvPr/>
        </p:nvPicPr>
        <p:blipFill rotWithShape="1">
          <a:blip r:embed="rId18">
            <a:alphaModFix/>
          </a:blip>
          <a:srcRect b="0" l="13604" r="22012" t="3110"/>
          <a:stretch/>
        </p:blipFill>
        <p:spPr>
          <a:xfrm>
            <a:off x="7610577" y="2759639"/>
            <a:ext cx="428880" cy="494989"/>
          </a:xfrm>
          <a:prstGeom prst="rect">
            <a:avLst/>
          </a:prstGeom>
          <a:noFill/>
          <a:ln>
            <a:noFill/>
          </a:ln>
        </p:spPr>
      </p:pic>
      <p:pic>
        <p:nvPicPr>
          <p:cNvPr id="583" name="Google Shape;583;p32"/>
          <p:cNvPicPr preferRelativeResize="0"/>
          <p:nvPr/>
        </p:nvPicPr>
        <p:blipFill rotWithShape="1">
          <a:blip r:embed="rId19">
            <a:alphaModFix/>
          </a:blip>
          <a:srcRect b="0" l="0" r="0" t="0"/>
          <a:stretch/>
        </p:blipFill>
        <p:spPr>
          <a:xfrm>
            <a:off x="5191491" y="2178809"/>
            <a:ext cx="513988" cy="300330"/>
          </a:xfrm>
          <a:prstGeom prst="rect">
            <a:avLst/>
          </a:prstGeom>
          <a:noFill/>
          <a:ln>
            <a:noFill/>
          </a:ln>
        </p:spPr>
      </p:pic>
      <p:pic>
        <p:nvPicPr>
          <p:cNvPr id="584" name="Google Shape;584;p32"/>
          <p:cNvPicPr preferRelativeResize="0"/>
          <p:nvPr/>
        </p:nvPicPr>
        <p:blipFill rotWithShape="1">
          <a:blip r:embed="rId20">
            <a:alphaModFix/>
          </a:blip>
          <a:srcRect b="0" l="0" r="0" t="0"/>
          <a:stretch/>
        </p:blipFill>
        <p:spPr>
          <a:xfrm>
            <a:off x="5929617" y="948529"/>
            <a:ext cx="550941" cy="270889"/>
          </a:xfrm>
          <a:prstGeom prst="rect">
            <a:avLst/>
          </a:prstGeom>
          <a:noFill/>
          <a:ln>
            <a:noFill/>
          </a:ln>
        </p:spPr>
      </p:pic>
      <p:pic>
        <p:nvPicPr>
          <p:cNvPr id="585" name="Google Shape;585;p32"/>
          <p:cNvPicPr preferRelativeResize="0"/>
          <p:nvPr/>
        </p:nvPicPr>
        <p:blipFill rotWithShape="1">
          <a:blip r:embed="rId21">
            <a:alphaModFix/>
          </a:blip>
          <a:srcRect b="0" l="0" r="0" t="0"/>
          <a:stretch/>
        </p:blipFill>
        <p:spPr>
          <a:xfrm>
            <a:off x="6856621" y="2249815"/>
            <a:ext cx="395482" cy="158318"/>
          </a:xfrm>
          <a:prstGeom prst="rect">
            <a:avLst/>
          </a:prstGeom>
          <a:noFill/>
          <a:ln>
            <a:noFill/>
          </a:ln>
        </p:spPr>
      </p:pic>
      <p:pic>
        <p:nvPicPr>
          <p:cNvPr id="586" name="Google Shape;586;p32"/>
          <p:cNvPicPr preferRelativeResize="0"/>
          <p:nvPr/>
        </p:nvPicPr>
        <p:blipFill rotWithShape="1">
          <a:blip r:embed="rId22">
            <a:alphaModFix/>
          </a:blip>
          <a:srcRect b="0" l="0" r="0" t="0"/>
          <a:stretch/>
        </p:blipFill>
        <p:spPr>
          <a:xfrm>
            <a:off x="6634087" y="2941412"/>
            <a:ext cx="840550" cy="131444"/>
          </a:xfrm>
          <a:prstGeom prst="rect">
            <a:avLst/>
          </a:prstGeom>
          <a:noFill/>
          <a:ln>
            <a:noFill/>
          </a:ln>
        </p:spPr>
      </p:pic>
      <p:pic>
        <p:nvPicPr>
          <p:cNvPr id="587" name="Google Shape;587;p32"/>
          <p:cNvPicPr preferRelativeResize="0"/>
          <p:nvPr/>
        </p:nvPicPr>
        <p:blipFill rotWithShape="1">
          <a:blip r:embed="rId23">
            <a:alphaModFix/>
          </a:blip>
          <a:srcRect b="37337" l="0" r="0" t="31876"/>
          <a:stretch/>
        </p:blipFill>
        <p:spPr>
          <a:xfrm>
            <a:off x="3494280" y="3525864"/>
            <a:ext cx="820282" cy="252741"/>
          </a:xfrm>
          <a:prstGeom prst="rect">
            <a:avLst/>
          </a:prstGeom>
          <a:noFill/>
          <a:ln>
            <a:noFill/>
          </a:ln>
        </p:spPr>
      </p:pic>
      <p:pic>
        <p:nvPicPr>
          <p:cNvPr id="588" name="Google Shape;588;p32"/>
          <p:cNvPicPr preferRelativeResize="0"/>
          <p:nvPr/>
        </p:nvPicPr>
        <p:blipFill rotWithShape="1">
          <a:blip r:embed="rId24">
            <a:alphaModFix/>
          </a:blip>
          <a:srcRect b="0" l="22793" r="24986" t="0"/>
          <a:stretch/>
        </p:blipFill>
        <p:spPr>
          <a:xfrm>
            <a:off x="6825304" y="3405578"/>
            <a:ext cx="458117" cy="493311"/>
          </a:xfrm>
          <a:prstGeom prst="rect">
            <a:avLst/>
          </a:prstGeom>
          <a:noFill/>
          <a:ln>
            <a:noFill/>
          </a:ln>
        </p:spPr>
      </p:pic>
      <p:pic>
        <p:nvPicPr>
          <p:cNvPr id="589" name="Google Shape;589;p32"/>
          <p:cNvPicPr preferRelativeResize="0"/>
          <p:nvPr/>
        </p:nvPicPr>
        <p:blipFill rotWithShape="1">
          <a:blip r:embed="rId25">
            <a:alphaModFix/>
          </a:blip>
          <a:srcRect b="0" l="0" r="0" t="0"/>
          <a:stretch/>
        </p:blipFill>
        <p:spPr>
          <a:xfrm>
            <a:off x="7549543" y="3569069"/>
            <a:ext cx="550947" cy="166330"/>
          </a:xfrm>
          <a:prstGeom prst="rect">
            <a:avLst/>
          </a:prstGeom>
          <a:noFill/>
          <a:ln>
            <a:noFill/>
          </a:ln>
        </p:spPr>
      </p:pic>
      <p:pic>
        <p:nvPicPr>
          <p:cNvPr id="590" name="Google Shape;590;p32"/>
          <p:cNvPicPr preferRelativeResize="0"/>
          <p:nvPr/>
        </p:nvPicPr>
        <p:blipFill rotWithShape="1">
          <a:blip r:embed="rId26">
            <a:alphaModFix/>
          </a:blip>
          <a:srcRect b="0" l="0" r="0" t="0"/>
          <a:stretch/>
        </p:blipFill>
        <p:spPr>
          <a:xfrm>
            <a:off x="4537814" y="4173984"/>
            <a:ext cx="306550" cy="344401"/>
          </a:xfrm>
          <a:prstGeom prst="rect">
            <a:avLst/>
          </a:prstGeom>
          <a:noFill/>
          <a:ln>
            <a:noFill/>
          </a:ln>
        </p:spPr>
      </p:pic>
      <p:pic>
        <p:nvPicPr>
          <p:cNvPr id="591" name="Google Shape;591;p32"/>
          <p:cNvPicPr preferRelativeResize="0"/>
          <p:nvPr/>
        </p:nvPicPr>
        <p:blipFill rotWithShape="1">
          <a:blip r:embed="rId27">
            <a:alphaModFix/>
          </a:blip>
          <a:srcRect b="0" l="0" r="0" t="0"/>
          <a:stretch/>
        </p:blipFill>
        <p:spPr>
          <a:xfrm>
            <a:off x="5872976" y="3431994"/>
            <a:ext cx="664222" cy="440479"/>
          </a:xfrm>
          <a:prstGeom prst="rect">
            <a:avLst/>
          </a:prstGeom>
          <a:noFill/>
          <a:ln>
            <a:noFill/>
          </a:ln>
        </p:spPr>
      </p:pic>
      <p:pic>
        <p:nvPicPr>
          <p:cNvPr id="592" name="Google Shape;592;p32"/>
          <p:cNvPicPr preferRelativeResize="0"/>
          <p:nvPr/>
        </p:nvPicPr>
        <p:blipFill rotWithShape="1">
          <a:blip r:embed="rId28">
            <a:alphaModFix/>
          </a:blip>
          <a:srcRect b="0" l="0" r="0" t="0"/>
          <a:stretch/>
        </p:blipFill>
        <p:spPr>
          <a:xfrm>
            <a:off x="7595967" y="2100758"/>
            <a:ext cx="458098" cy="456431"/>
          </a:xfrm>
          <a:prstGeom prst="rect">
            <a:avLst/>
          </a:prstGeom>
          <a:noFill/>
          <a:ln>
            <a:noFill/>
          </a:ln>
        </p:spPr>
      </p:pic>
      <p:pic>
        <p:nvPicPr>
          <p:cNvPr id="593" name="Google Shape;593;p32"/>
          <p:cNvPicPr preferRelativeResize="0"/>
          <p:nvPr/>
        </p:nvPicPr>
        <p:blipFill rotWithShape="1">
          <a:blip r:embed="rId29">
            <a:alphaModFix/>
          </a:blip>
          <a:srcRect b="28850" l="0" r="0" t="28358"/>
          <a:stretch/>
        </p:blipFill>
        <p:spPr>
          <a:xfrm>
            <a:off x="4415614" y="2211012"/>
            <a:ext cx="550950" cy="235923"/>
          </a:xfrm>
          <a:prstGeom prst="rect">
            <a:avLst/>
          </a:prstGeom>
          <a:noFill/>
          <a:ln>
            <a:noFill/>
          </a:ln>
        </p:spPr>
      </p:pic>
      <p:pic>
        <p:nvPicPr>
          <p:cNvPr id="594" name="Google Shape;594;p32"/>
          <p:cNvPicPr preferRelativeResize="0"/>
          <p:nvPr/>
        </p:nvPicPr>
        <p:blipFill rotWithShape="1">
          <a:blip r:embed="rId30">
            <a:alphaModFix/>
          </a:blip>
          <a:srcRect b="0" l="0" r="0" t="0"/>
          <a:stretch/>
        </p:blipFill>
        <p:spPr>
          <a:xfrm>
            <a:off x="4493345" y="966015"/>
            <a:ext cx="395487" cy="235915"/>
          </a:xfrm>
          <a:prstGeom prst="rect">
            <a:avLst/>
          </a:prstGeom>
          <a:noFill/>
          <a:ln>
            <a:noFill/>
          </a:ln>
        </p:spPr>
      </p:pic>
      <p:pic>
        <p:nvPicPr>
          <p:cNvPr id="595" name="Google Shape;595;p32"/>
          <p:cNvPicPr preferRelativeResize="0"/>
          <p:nvPr/>
        </p:nvPicPr>
        <p:blipFill rotWithShape="1">
          <a:blip r:embed="rId31">
            <a:alphaModFix/>
          </a:blip>
          <a:srcRect b="0" l="0" r="0" t="0"/>
          <a:stretch/>
        </p:blipFill>
        <p:spPr>
          <a:xfrm>
            <a:off x="7517882" y="1029013"/>
            <a:ext cx="614269" cy="109919"/>
          </a:xfrm>
          <a:prstGeom prst="rect">
            <a:avLst/>
          </a:prstGeom>
          <a:noFill/>
          <a:ln>
            <a:noFill/>
          </a:ln>
        </p:spPr>
      </p:pic>
      <p:pic>
        <p:nvPicPr>
          <p:cNvPr id="596" name="Google Shape;596;p32"/>
          <p:cNvPicPr preferRelativeResize="0"/>
          <p:nvPr/>
        </p:nvPicPr>
        <p:blipFill rotWithShape="1">
          <a:blip r:embed="rId32">
            <a:alphaModFix/>
          </a:blip>
          <a:srcRect b="0" l="0" r="0" t="0"/>
          <a:stretch/>
        </p:blipFill>
        <p:spPr>
          <a:xfrm>
            <a:off x="4577059" y="2893003"/>
            <a:ext cx="228059" cy="228261"/>
          </a:xfrm>
          <a:prstGeom prst="rect">
            <a:avLst/>
          </a:prstGeom>
          <a:noFill/>
          <a:ln>
            <a:noFill/>
          </a:ln>
        </p:spPr>
      </p:pic>
      <p:pic>
        <p:nvPicPr>
          <p:cNvPr id="597" name="Google Shape;597;p32"/>
          <p:cNvPicPr preferRelativeResize="0"/>
          <p:nvPr/>
        </p:nvPicPr>
        <p:blipFill rotWithShape="1">
          <a:blip r:embed="rId33">
            <a:alphaModFix/>
          </a:blip>
          <a:srcRect b="0" l="0" r="0" t="0"/>
          <a:stretch/>
        </p:blipFill>
        <p:spPr>
          <a:xfrm>
            <a:off x="5191490" y="1609074"/>
            <a:ext cx="513990" cy="280894"/>
          </a:xfrm>
          <a:prstGeom prst="rect">
            <a:avLst/>
          </a:prstGeom>
          <a:noFill/>
          <a:ln>
            <a:noFill/>
          </a:ln>
        </p:spPr>
      </p:pic>
      <p:pic>
        <p:nvPicPr>
          <p:cNvPr id="598" name="Google Shape;598;p32"/>
          <p:cNvPicPr preferRelativeResize="0"/>
          <p:nvPr/>
        </p:nvPicPr>
        <p:blipFill rotWithShape="1">
          <a:blip r:embed="rId34">
            <a:alphaModFix/>
          </a:blip>
          <a:srcRect b="17843" l="6927" r="7856" t="15226"/>
          <a:stretch/>
        </p:blipFill>
        <p:spPr>
          <a:xfrm>
            <a:off x="6747229" y="1004813"/>
            <a:ext cx="614266" cy="158321"/>
          </a:xfrm>
          <a:prstGeom prst="rect">
            <a:avLst/>
          </a:prstGeom>
          <a:noFill/>
          <a:ln>
            <a:noFill/>
          </a:ln>
        </p:spPr>
      </p:pic>
      <p:sp>
        <p:nvSpPr>
          <p:cNvPr id="599" name="Google Shape;599;p32"/>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Community</a:t>
            </a:r>
            <a:endParaRPr/>
          </a:p>
        </p:txBody>
      </p:sp>
      <p:sp>
        <p:nvSpPr>
          <p:cNvPr id="600" name="Google Shape;600;p32"/>
          <p:cNvSpPr txBox="1"/>
          <p:nvPr>
            <p:ph idx="1" type="body"/>
          </p:nvPr>
        </p:nvSpPr>
        <p:spPr>
          <a:xfrm>
            <a:off x="311700" y="897325"/>
            <a:ext cx="2178600" cy="2139600"/>
          </a:xfrm>
          <a:prstGeom prst="rect">
            <a:avLst/>
          </a:prstGeom>
        </p:spPr>
        <p:txBody>
          <a:bodyPr anchorCtr="0" anchor="t" bIns="0" lIns="0" spcFirstLastPara="1" rIns="0" wrap="square" tIns="0">
            <a:spAutoFit/>
          </a:bodyPr>
          <a:lstStyle/>
          <a:p>
            <a:pPr indent="0" lvl="0" marL="0" rtl="0" algn="l">
              <a:lnSpc>
                <a:spcPct val="150000"/>
              </a:lnSpc>
              <a:spcBef>
                <a:spcPts val="0"/>
              </a:spcBef>
              <a:spcAft>
                <a:spcPts val="0"/>
              </a:spcAft>
              <a:buNone/>
            </a:pPr>
            <a:r>
              <a:rPr lang="en"/>
              <a:t>Kubeflow is open</a:t>
            </a:r>
            <a:endParaRPr/>
          </a:p>
          <a:p>
            <a:pPr indent="-317500" lvl="0" marL="457200" rtl="0" algn="l">
              <a:lnSpc>
                <a:spcPct val="150000"/>
              </a:lnSpc>
              <a:spcBef>
                <a:spcPts val="1200"/>
              </a:spcBef>
              <a:spcAft>
                <a:spcPts val="0"/>
              </a:spcAft>
              <a:buSzPts val="1400"/>
              <a:buFont typeface="Roboto"/>
              <a:buChar char="–"/>
            </a:pPr>
            <a:r>
              <a:rPr lang="en">
                <a:latin typeface="Roboto"/>
                <a:ea typeface="Roboto"/>
                <a:cs typeface="Roboto"/>
                <a:sym typeface="Roboto"/>
              </a:rPr>
              <a:t>Open community</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Open design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Open to ideas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Open source</a:t>
            </a:r>
            <a:endParaRPr>
              <a:latin typeface="Roboto"/>
              <a:ea typeface="Roboto"/>
              <a:cs typeface="Roboto"/>
              <a:sym typeface="Roboto"/>
            </a:endParaRPr>
          </a:p>
          <a:p>
            <a:pPr indent="0" lvl="0" marL="457200" rtl="0" algn="l">
              <a:lnSpc>
                <a:spcPct val="150000"/>
              </a:lnSpc>
              <a:spcBef>
                <a:spcPts val="1200"/>
              </a:spcBef>
              <a:spcAft>
                <a:spcPts val="120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3"/>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lnSpc>
                <a:spcPct val="150000"/>
              </a:lnSpc>
              <a:spcBef>
                <a:spcPts val="0"/>
              </a:spcBef>
              <a:spcAft>
                <a:spcPts val="0"/>
              </a:spcAft>
              <a:buNone/>
            </a:pPr>
            <a:r>
              <a:rPr lang="en"/>
              <a:t>Get in touch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p34"/>
          <p:cNvGrpSpPr/>
          <p:nvPr/>
        </p:nvGrpSpPr>
        <p:grpSpPr>
          <a:xfrm>
            <a:off x="448421" y="3353810"/>
            <a:ext cx="698958" cy="235031"/>
            <a:chOff x="519000" y="1682625"/>
            <a:chExt cx="6465850" cy="2174200"/>
          </a:xfrm>
        </p:grpSpPr>
        <p:sp>
          <p:nvSpPr>
            <p:cNvPr id="611" name="Google Shape;611;p34"/>
            <p:cNvSpPr/>
            <p:nvPr/>
          </p:nvSpPr>
          <p:spPr>
            <a:xfrm>
              <a:off x="519000" y="1693425"/>
              <a:ext cx="699550" cy="2163400"/>
            </a:xfrm>
            <a:custGeom>
              <a:rect b="b" l="l" r="r" t="t"/>
              <a:pathLst>
                <a:path extrusionOk="0" h="86536" w="27982">
                  <a:moveTo>
                    <a:pt x="27549" y="0"/>
                  </a:moveTo>
                  <a:cubicBezTo>
                    <a:pt x="26145" y="0"/>
                    <a:pt x="24740" y="324"/>
                    <a:pt x="23444" y="973"/>
                  </a:cubicBezTo>
                  <a:cubicBezTo>
                    <a:pt x="22364" y="1621"/>
                    <a:pt x="21499" y="2485"/>
                    <a:pt x="20743" y="3566"/>
                  </a:cubicBezTo>
                  <a:cubicBezTo>
                    <a:pt x="20527" y="3998"/>
                    <a:pt x="20095" y="4322"/>
                    <a:pt x="19879" y="4646"/>
                  </a:cubicBezTo>
                  <a:cubicBezTo>
                    <a:pt x="19447" y="4754"/>
                    <a:pt x="19123" y="4862"/>
                    <a:pt x="18798" y="5078"/>
                  </a:cubicBezTo>
                  <a:cubicBezTo>
                    <a:pt x="17394" y="5294"/>
                    <a:pt x="16206" y="5942"/>
                    <a:pt x="14909" y="6807"/>
                  </a:cubicBezTo>
                  <a:cubicBezTo>
                    <a:pt x="14045" y="7563"/>
                    <a:pt x="13397" y="8643"/>
                    <a:pt x="12965" y="9940"/>
                  </a:cubicBezTo>
                  <a:cubicBezTo>
                    <a:pt x="12749" y="10264"/>
                    <a:pt x="12532" y="10696"/>
                    <a:pt x="12208" y="11128"/>
                  </a:cubicBezTo>
                  <a:cubicBezTo>
                    <a:pt x="11992" y="11344"/>
                    <a:pt x="11560" y="11560"/>
                    <a:pt x="11128" y="11776"/>
                  </a:cubicBezTo>
                  <a:cubicBezTo>
                    <a:pt x="9940" y="12316"/>
                    <a:pt x="8859" y="13181"/>
                    <a:pt x="8103" y="14261"/>
                  </a:cubicBezTo>
                  <a:cubicBezTo>
                    <a:pt x="7347" y="15341"/>
                    <a:pt x="6807" y="16422"/>
                    <a:pt x="6699" y="17610"/>
                  </a:cubicBezTo>
                  <a:cubicBezTo>
                    <a:pt x="6699" y="18042"/>
                    <a:pt x="6591" y="18366"/>
                    <a:pt x="6483" y="18798"/>
                  </a:cubicBezTo>
                  <a:lnTo>
                    <a:pt x="5618" y="19663"/>
                  </a:lnTo>
                  <a:cubicBezTo>
                    <a:pt x="4538" y="20419"/>
                    <a:pt x="3782" y="21391"/>
                    <a:pt x="3025" y="22579"/>
                  </a:cubicBezTo>
                  <a:cubicBezTo>
                    <a:pt x="2701" y="23768"/>
                    <a:pt x="2377" y="25064"/>
                    <a:pt x="2485" y="26253"/>
                  </a:cubicBezTo>
                  <a:lnTo>
                    <a:pt x="2485" y="27441"/>
                  </a:lnTo>
                  <a:cubicBezTo>
                    <a:pt x="2377" y="27873"/>
                    <a:pt x="2161" y="28089"/>
                    <a:pt x="1837" y="28413"/>
                  </a:cubicBezTo>
                  <a:cubicBezTo>
                    <a:pt x="1081" y="29386"/>
                    <a:pt x="541" y="30574"/>
                    <a:pt x="217" y="31870"/>
                  </a:cubicBezTo>
                  <a:cubicBezTo>
                    <a:pt x="109" y="33167"/>
                    <a:pt x="217" y="34463"/>
                    <a:pt x="757" y="35652"/>
                  </a:cubicBezTo>
                  <a:cubicBezTo>
                    <a:pt x="973" y="35976"/>
                    <a:pt x="973" y="36408"/>
                    <a:pt x="1081" y="36732"/>
                  </a:cubicBezTo>
                  <a:cubicBezTo>
                    <a:pt x="973" y="36948"/>
                    <a:pt x="757" y="37164"/>
                    <a:pt x="757" y="37488"/>
                  </a:cubicBezTo>
                  <a:cubicBezTo>
                    <a:pt x="217" y="38352"/>
                    <a:pt x="1" y="39433"/>
                    <a:pt x="1" y="40729"/>
                  </a:cubicBezTo>
                  <a:cubicBezTo>
                    <a:pt x="109" y="41918"/>
                    <a:pt x="541" y="42998"/>
                    <a:pt x="1189" y="43862"/>
                  </a:cubicBezTo>
                  <a:lnTo>
                    <a:pt x="1513" y="44402"/>
                  </a:lnTo>
                  <a:cubicBezTo>
                    <a:pt x="1513" y="44618"/>
                    <a:pt x="1297" y="44834"/>
                    <a:pt x="1297" y="45159"/>
                  </a:cubicBezTo>
                  <a:cubicBezTo>
                    <a:pt x="973" y="46239"/>
                    <a:pt x="757" y="47319"/>
                    <a:pt x="1081" y="48508"/>
                  </a:cubicBezTo>
                  <a:cubicBezTo>
                    <a:pt x="1297" y="49696"/>
                    <a:pt x="2053" y="50776"/>
                    <a:pt x="2917" y="51641"/>
                  </a:cubicBezTo>
                  <a:lnTo>
                    <a:pt x="3350" y="51965"/>
                  </a:lnTo>
                  <a:lnTo>
                    <a:pt x="3350" y="52721"/>
                  </a:lnTo>
                  <a:cubicBezTo>
                    <a:pt x="3242" y="53909"/>
                    <a:pt x="3350" y="54990"/>
                    <a:pt x="3782" y="56070"/>
                  </a:cubicBezTo>
                  <a:cubicBezTo>
                    <a:pt x="4430" y="57150"/>
                    <a:pt x="5294" y="58123"/>
                    <a:pt x="6375" y="58771"/>
                  </a:cubicBezTo>
                  <a:lnTo>
                    <a:pt x="6915" y="59203"/>
                  </a:lnTo>
                  <a:cubicBezTo>
                    <a:pt x="6915" y="59311"/>
                    <a:pt x="7023" y="59527"/>
                    <a:pt x="7023" y="59851"/>
                  </a:cubicBezTo>
                  <a:cubicBezTo>
                    <a:pt x="7131" y="61040"/>
                    <a:pt x="7563" y="62120"/>
                    <a:pt x="8319" y="63092"/>
                  </a:cubicBezTo>
                  <a:cubicBezTo>
                    <a:pt x="9291" y="64064"/>
                    <a:pt x="10372" y="64713"/>
                    <a:pt x="11776" y="65145"/>
                  </a:cubicBezTo>
                  <a:lnTo>
                    <a:pt x="12316" y="65361"/>
                  </a:lnTo>
                  <a:cubicBezTo>
                    <a:pt x="12424" y="65469"/>
                    <a:pt x="12532" y="65793"/>
                    <a:pt x="12641" y="66009"/>
                  </a:cubicBezTo>
                  <a:cubicBezTo>
                    <a:pt x="13181" y="67089"/>
                    <a:pt x="14045" y="68062"/>
                    <a:pt x="15017" y="68710"/>
                  </a:cubicBezTo>
                  <a:cubicBezTo>
                    <a:pt x="16314" y="69466"/>
                    <a:pt x="17826" y="69790"/>
                    <a:pt x="19447" y="69790"/>
                  </a:cubicBezTo>
                  <a:cubicBezTo>
                    <a:pt x="20419" y="70547"/>
                    <a:pt x="26145" y="77353"/>
                    <a:pt x="26469" y="86536"/>
                  </a:cubicBezTo>
                  <a:lnTo>
                    <a:pt x="27981" y="86536"/>
                  </a:lnTo>
                  <a:lnTo>
                    <a:pt x="27981" y="0"/>
                  </a:lnTo>
                  <a:close/>
                </a:path>
              </a:pathLst>
            </a:custGeom>
            <a:solidFill>
              <a:srgbClr val="753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4"/>
            <p:cNvSpPr/>
            <p:nvPr/>
          </p:nvSpPr>
          <p:spPr>
            <a:xfrm>
              <a:off x="1361675" y="1682625"/>
              <a:ext cx="445650" cy="599600"/>
            </a:xfrm>
            <a:custGeom>
              <a:rect b="b" l="l" r="r" t="t"/>
              <a:pathLst>
                <a:path extrusionOk="0" h="23984" w="17826">
                  <a:moveTo>
                    <a:pt x="0" y="0"/>
                  </a:moveTo>
                  <a:lnTo>
                    <a:pt x="0" y="23984"/>
                  </a:lnTo>
                  <a:cubicBezTo>
                    <a:pt x="4322" y="18150"/>
                    <a:pt x="10696" y="14045"/>
                    <a:pt x="17826" y="12640"/>
                  </a:cubicBezTo>
                  <a:cubicBezTo>
                    <a:pt x="17502" y="12316"/>
                    <a:pt x="17070" y="12100"/>
                    <a:pt x="16745" y="11992"/>
                  </a:cubicBezTo>
                  <a:cubicBezTo>
                    <a:pt x="16421" y="11776"/>
                    <a:pt x="16097" y="11560"/>
                    <a:pt x="15665" y="11236"/>
                  </a:cubicBezTo>
                  <a:cubicBezTo>
                    <a:pt x="15449" y="10804"/>
                    <a:pt x="15341" y="10480"/>
                    <a:pt x="15017" y="10047"/>
                  </a:cubicBezTo>
                  <a:cubicBezTo>
                    <a:pt x="14585" y="8859"/>
                    <a:pt x="13937" y="7887"/>
                    <a:pt x="12964" y="6914"/>
                  </a:cubicBezTo>
                  <a:cubicBezTo>
                    <a:pt x="11884" y="6158"/>
                    <a:pt x="10696" y="5402"/>
                    <a:pt x="9399" y="5078"/>
                  </a:cubicBezTo>
                  <a:cubicBezTo>
                    <a:pt x="8967" y="4862"/>
                    <a:pt x="8643" y="4754"/>
                    <a:pt x="8319" y="4646"/>
                  </a:cubicBezTo>
                  <a:cubicBezTo>
                    <a:pt x="7887" y="4322"/>
                    <a:pt x="7563" y="3998"/>
                    <a:pt x="7346" y="3565"/>
                  </a:cubicBezTo>
                  <a:cubicBezTo>
                    <a:pt x="6698" y="2485"/>
                    <a:pt x="5726" y="1621"/>
                    <a:pt x="4646" y="973"/>
                  </a:cubicBezTo>
                  <a:cubicBezTo>
                    <a:pt x="3457" y="324"/>
                    <a:pt x="1945" y="0"/>
                    <a:pt x="540" y="0"/>
                  </a:cubicBezTo>
                  <a:close/>
                </a:path>
              </a:pathLst>
            </a:custGeom>
            <a:solidFill>
              <a:srgbClr val="753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4"/>
            <p:cNvSpPr/>
            <p:nvPr/>
          </p:nvSpPr>
          <p:spPr>
            <a:xfrm>
              <a:off x="1358975" y="2136350"/>
              <a:ext cx="704925" cy="1015550"/>
            </a:xfrm>
            <a:custGeom>
              <a:rect b="b" l="l" r="r" t="t"/>
              <a:pathLst>
                <a:path extrusionOk="0" h="40622" w="28197">
                  <a:moveTo>
                    <a:pt x="21175" y="1"/>
                  </a:moveTo>
                  <a:cubicBezTo>
                    <a:pt x="9399" y="1081"/>
                    <a:pt x="432" y="10696"/>
                    <a:pt x="0" y="22580"/>
                  </a:cubicBezTo>
                  <a:cubicBezTo>
                    <a:pt x="9831" y="23768"/>
                    <a:pt x="18690" y="30899"/>
                    <a:pt x="22579" y="40622"/>
                  </a:cubicBezTo>
                  <a:cubicBezTo>
                    <a:pt x="24416" y="39433"/>
                    <a:pt x="25388" y="37165"/>
                    <a:pt x="24956" y="35004"/>
                  </a:cubicBezTo>
                  <a:lnTo>
                    <a:pt x="24956" y="34356"/>
                  </a:lnTo>
                  <a:lnTo>
                    <a:pt x="25388" y="33924"/>
                  </a:lnTo>
                  <a:cubicBezTo>
                    <a:pt x="26360" y="33059"/>
                    <a:pt x="26901" y="31979"/>
                    <a:pt x="27225" y="30791"/>
                  </a:cubicBezTo>
                  <a:cubicBezTo>
                    <a:pt x="27441" y="29710"/>
                    <a:pt x="27441" y="28522"/>
                    <a:pt x="27009" y="27442"/>
                  </a:cubicBezTo>
                  <a:cubicBezTo>
                    <a:pt x="26901" y="27117"/>
                    <a:pt x="26793" y="26901"/>
                    <a:pt x="26793" y="26577"/>
                  </a:cubicBezTo>
                  <a:lnTo>
                    <a:pt x="27009" y="26037"/>
                  </a:lnTo>
                  <a:cubicBezTo>
                    <a:pt x="27657" y="25173"/>
                    <a:pt x="28089" y="23876"/>
                    <a:pt x="28197" y="22796"/>
                  </a:cubicBezTo>
                  <a:cubicBezTo>
                    <a:pt x="28197" y="21716"/>
                    <a:pt x="27981" y="20635"/>
                    <a:pt x="27441" y="19771"/>
                  </a:cubicBezTo>
                  <a:cubicBezTo>
                    <a:pt x="27333" y="19447"/>
                    <a:pt x="27117" y="19231"/>
                    <a:pt x="27117" y="19015"/>
                  </a:cubicBezTo>
                  <a:cubicBezTo>
                    <a:pt x="27117" y="18691"/>
                    <a:pt x="27333" y="18259"/>
                    <a:pt x="27441" y="17935"/>
                  </a:cubicBezTo>
                  <a:cubicBezTo>
                    <a:pt x="27873" y="16746"/>
                    <a:pt x="28089" y="15558"/>
                    <a:pt x="27873" y="14153"/>
                  </a:cubicBezTo>
                  <a:cubicBezTo>
                    <a:pt x="27549" y="12965"/>
                    <a:pt x="27009" y="11777"/>
                    <a:pt x="26144" y="10696"/>
                  </a:cubicBezTo>
                  <a:cubicBezTo>
                    <a:pt x="25928" y="10372"/>
                    <a:pt x="25820" y="10048"/>
                    <a:pt x="25496" y="9724"/>
                  </a:cubicBezTo>
                  <a:lnTo>
                    <a:pt x="25496" y="8536"/>
                  </a:lnTo>
                  <a:cubicBezTo>
                    <a:pt x="25712" y="7347"/>
                    <a:pt x="25496" y="5943"/>
                    <a:pt x="24956" y="4862"/>
                  </a:cubicBezTo>
                  <a:cubicBezTo>
                    <a:pt x="24416" y="3674"/>
                    <a:pt x="23444" y="2702"/>
                    <a:pt x="22471" y="1946"/>
                  </a:cubicBezTo>
                  <a:cubicBezTo>
                    <a:pt x="22147" y="1621"/>
                    <a:pt x="21715" y="1405"/>
                    <a:pt x="21499" y="1081"/>
                  </a:cubicBezTo>
                  <a:cubicBezTo>
                    <a:pt x="21283" y="649"/>
                    <a:pt x="21175" y="433"/>
                    <a:pt x="21175" y="1"/>
                  </a:cubicBezTo>
                  <a:close/>
                </a:path>
              </a:pathLst>
            </a:custGeom>
            <a:solidFill>
              <a:srgbClr val="753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4"/>
            <p:cNvSpPr/>
            <p:nvPr/>
          </p:nvSpPr>
          <p:spPr>
            <a:xfrm>
              <a:off x="1361675" y="2841275"/>
              <a:ext cx="461850" cy="1012850"/>
            </a:xfrm>
            <a:custGeom>
              <a:rect b="b" l="l" r="r" t="t"/>
              <a:pathLst>
                <a:path extrusionOk="0" h="40514" w="18474">
                  <a:moveTo>
                    <a:pt x="0" y="1"/>
                  </a:moveTo>
                  <a:lnTo>
                    <a:pt x="0" y="40514"/>
                  </a:lnTo>
                  <a:lnTo>
                    <a:pt x="1729" y="40514"/>
                  </a:lnTo>
                  <a:cubicBezTo>
                    <a:pt x="2053" y="31331"/>
                    <a:pt x="7995" y="24308"/>
                    <a:pt x="8967" y="23768"/>
                  </a:cubicBezTo>
                  <a:cubicBezTo>
                    <a:pt x="10371" y="23660"/>
                    <a:pt x="11884" y="23228"/>
                    <a:pt x="13396" y="22688"/>
                  </a:cubicBezTo>
                  <a:cubicBezTo>
                    <a:pt x="14369" y="22040"/>
                    <a:pt x="15125" y="21067"/>
                    <a:pt x="15665" y="19987"/>
                  </a:cubicBezTo>
                  <a:cubicBezTo>
                    <a:pt x="15773" y="19771"/>
                    <a:pt x="15989" y="19447"/>
                    <a:pt x="16097" y="19339"/>
                  </a:cubicBezTo>
                  <a:lnTo>
                    <a:pt x="16637" y="19123"/>
                  </a:lnTo>
                  <a:cubicBezTo>
                    <a:pt x="17286" y="18799"/>
                    <a:pt x="17934" y="18583"/>
                    <a:pt x="18474" y="18259"/>
                  </a:cubicBezTo>
                  <a:cubicBezTo>
                    <a:pt x="16421" y="8860"/>
                    <a:pt x="8643" y="1405"/>
                    <a:pt x="0" y="1"/>
                  </a:cubicBezTo>
                  <a:close/>
                </a:path>
              </a:pathLst>
            </a:custGeom>
            <a:solidFill>
              <a:srgbClr val="753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4"/>
            <p:cNvSpPr/>
            <p:nvPr/>
          </p:nvSpPr>
          <p:spPr>
            <a:xfrm>
              <a:off x="2604050" y="1901400"/>
              <a:ext cx="1293750" cy="1744750"/>
            </a:xfrm>
            <a:custGeom>
              <a:rect b="b" l="l" r="r" t="t"/>
              <a:pathLst>
                <a:path extrusionOk="0" h="69790" w="51750">
                  <a:moveTo>
                    <a:pt x="1" y="0"/>
                  </a:moveTo>
                  <a:lnTo>
                    <a:pt x="1" y="69790"/>
                  </a:lnTo>
                  <a:lnTo>
                    <a:pt x="11452" y="69790"/>
                  </a:lnTo>
                  <a:lnTo>
                    <a:pt x="11452" y="39216"/>
                  </a:lnTo>
                  <a:lnTo>
                    <a:pt x="37489" y="69790"/>
                  </a:lnTo>
                  <a:lnTo>
                    <a:pt x="51749" y="69790"/>
                  </a:lnTo>
                  <a:lnTo>
                    <a:pt x="22364" y="34895"/>
                  </a:lnTo>
                  <a:lnTo>
                    <a:pt x="51749" y="0"/>
                  </a:lnTo>
                  <a:lnTo>
                    <a:pt x="37489" y="0"/>
                  </a:lnTo>
                  <a:lnTo>
                    <a:pt x="11452" y="30574"/>
                  </a:lnTo>
                  <a:lnTo>
                    <a:pt x="114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p:nvPr/>
          </p:nvSpPr>
          <p:spPr>
            <a:xfrm>
              <a:off x="3838350" y="2452350"/>
              <a:ext cx="1220800" cy="1223525"/>
            </a:xfrm>
            <a:custGeom>
              <a:rect b="b" l="l" r="r" t="t"/>
              <a:pathLst>
                <a:path extrusionOk="0" h="48941" w="48832">
                  <a:moveTo>
                    <a:pt x="24308" y="9832"/>
                  </a:moveTo>
                  <a:cubicBezTo>
                    <a:pt x="32627" y="9832"/>
                    <a:pt x="38028" y="16530"/>
                    <a:pt x="38028" y="24525"/>
                  </a:cubicBezTo>
                  <a:cubicBezTo>
                    <a:pt x="37920" y="32519"/>
                    <a:pt x="32411" y="39217"/>
                    <a:pt x="24308" y="39217"/>
                  </a:cubicBezTo>
                  <a:cubicBezTo>
                    <a:pt x="16205" y="39217"/>
                    <a:pt x="10804" y="32519"/>
                    <a:pt x="10804" y="24525"/>
                  </a:cubicBezTo>
                  <a:cubicBezTo>
                    <a:pt x="10804" y="16530"/>
                    <a:pt x="15881" y="9832"/>
                    <a:pt x="24308" y="9832"/>
                  </a:cubicBezTo>
                  <a:close/>
                  <a:moveTo>
                    <a:pt x="23768" y="1"/>
                  </a:moveTo>
                  <a:cubicBezTo>
                    <a:pt x="9723" y="1"/>
                    <a:pt x="0" y="11236"/>
                    <a:pt x="0" y="24525"/>
                  </a:cubicBezTo>
                  <a:cubicBezTo>
                    <a:pt x="0" y="37705"/>
                    <a:pt x="9507" y="48940"/>
                    <a:pt x="23768" y="48940"/>
                  </a:cubicBezTo>
                  <a:cubicBezTo>
                    <a:pt x="29170" y="48940"/>
                    <a:pt x="35219" y="46239"/>
                    <a:pt x="38028" y="41486"/>
                  </a:cubicBezTo>
                  <a:lnTo>
                    <a:pt x="38028" y="47752"/>
                  </a:lnTo>
                  <a:lnTo>
                    <a:pt x="48832" y="47752"/>
                  </a:lnTo>
                  <a:lnTo>
                    <a:pt x="48832" y="1297"/>
                  </a:lnTo>
                  <a:lnTo>
                    <a:pt x="38028" y="1081"/>
                  </a:lnTo>
                  <a:lnTo>
                    <a:pt x="38028" y="7455"/>
                  </a:lnTo>
                  <a:cubicBezTo>
                    <a:pt x="35219" y="2918"/>
                    <a:pt x="29170" y="1"/>
                    <a:pt x="237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4"/>
            <p:cNvSpPr/>
            <p:nvPr/>
          </p:nvSpPr>
          <p:spPr>
            <a:xfrm>
              <a:off x="5369725" y="1901400"/>
              <a:ext cx="270125" cy="1744750"/>
            </a:xfrm>
            <a:custGeom>
              <a:rect b="b" l="l" r="r" t="t"/>
              <a:pathLst>
                <a:path extrusionOk="0" h="69790" w="10805">
                  <a:moveTo>
                    <a:pt x="1" y="0"/>
                  </a:moveTo>
                  <a:lnTo>
                    <a:pt x="1" y="69790"/>
                  </a:lnTo>
                  <a:lnTo>
                    <a:pt x="10804" y="69790"/>
                  </a:lnTo>
                  <a:lnTo>
                    <a:pt x="108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a:off x="5872075" y="2449650"/>
              <a:ext cx="1112775" cy="1223525"/>
            </a:xfrm>
            <a:custGeom>
              <a:rect b="b" l="l" r="r" t="t"/>
              <a:pathLst>
                <a:path extrusionOk="0" h="48941" w="44511">
                  <a:moveTo>
                    <a:pt x="22688" y="8211"/>
                  </a:moveTo>
                  <a:cubicBezTo>
                    <a:pt x="29170" y="8211"/>
                    <a:pt x="33924" y="12749"/>
                    <a:pt x="33924" y="19771"/>
                  </a:cubicBezTo>
                  <a:lnTo>
                    <a:pt x="10804" y="19771"/>
                  </a:lnTo>
                  <a:cubicBezTo>
                    <a:pt x="10804" y="12317"/>
                    <a:pt x="16206" y="8211"/>
                    <a:pt x="22688" y="8211"/>
                  </a:cubicBezTo>
                  <a:close/>
                  <a:moveTo>
                    <a:pt x="23012" y="1"/>
                  </a:moveTo>
                  <a:cubicBezTo>
                    <a:pt x="8320" y="1"/>
                    <a:pt x="1" y="10588"/>
                    <a:pt x="1" y="24417"/>
                  </a:cubicBezTo>
                  <a:cubicBezTo>
                    <a:pt x="1" y="38137"/>
                    <a:pt x="7563" y="48940"/>
                    <a:pt x="23228" y="48940"/>
                  </a:cubicBezTo>
                  <a:cubicBezTo>
                    <a:pt x="35112" y="48940"/>
                    <a:pt x="42674" y="41702"/>
                    <a:pt x="44079" y="33815"/>
                  </a:cubicBezTo>
                  <a:lnTo>
                    <a:pt x="33167" y="33815"/>
                  </a:lnTo>
                  <a:cubicBezTo>
                    <a:pt x="31871" y="37057"/>
                    <a:pt x="29494" y="39865"/>
                    <a:pt x="23228" y="39865"/>
                  </a:cubicBezTo>
                  <a:cubicBezTo>
                    <a:pt x="14261" y="39865"/>
                    <a:pt x="11345" y="34464"/>
                    <a:pt x="10804" y="27874"/>
                  </a:cubicBezTo>
                  <a:lnTo>
                    <a:pt x="43971" y="27658"/>
                  </a:lnTo>
                  <a:cubicBezTo>
                    <a:pt x="44295" y="25389"/>
                    <a:pt x="44511" y="23228"/>
                    <a:pt x="44511" y="20959"/>
                  </a:cubicBezTo>
                  <a:cubicBezTo>
                    <a:pt x="44511" y="9076"/>
                    <a:pt x="35004" y="1"/>
                    <a:pt x="230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4"/>
          <p:cNvGrpSpPr/>
          <p:nvPr/>
        </p:nvGrpSpPr>
        <p:grpSpPr>
          <a:xfrm>
            <a:off x="1665711" y="3363779"/>
            <a:ext cx="1407450" cy="237396"/>
            <a:chOff x="279950" y="2260725"/>
            <a:chExt cx="7058425" cy="1191150"/>
          </a:xfrm>
        </p:grpSpPr>
        <p:sp>
          <p:nvSpPr>
            <p:cNvPr id="620" name="Google Shape;620;p34"/>
            <p:cNvSpPr/>
            <p:nvPr/>
          </p:nvSpPr>
          <p:spPr>
            <a:xfrm>
              <a:off x="279950" y="2260725"/>
              <a:ext cx="1236500" cy="1191150"/>
            </a:xfrm>
            <a:custGeom>
              <a:rect b="b" l="l" r="r" t="t"/>
              <a:pathLst>
                <a:path extrusionOk="0" h="47646" w="49460">
                  <a:moveTo>
                    <a:pt x="24663" y="0"/>
                  </a:moveTo>
                  <a:cubicBezTo>
                    <a:pt x="24217" y="0"/>
                    <a:pt x="23726" y="0"/>
                    <a:pt x="23257" y="112"/>
                  </a:cubicBezTo>
                  <a:lnTo>
                    <a:pt x="6072" y="8392"/>
                  </a:lnTo>
                  <a:cubicBezTo>
                    <a:pt x="5224" y="8794"/>
                    <a:pt x="4621" y="9531"/>
                    <a:pt x="4375" y="10490"/>
                  </a:cubicBezTo>
                  <a:lnTo>
                    <a:pt x="157" y="29015"/>
                  </a:lnTo>
                  <a:cubicBezTo>
                    <a:pt x="1" y="29975"/>
                    <a:pt x="224" y="30934"/>
                    <a:pt x="782" y="31738"/>
                  </a:cubicBezTo>
                  <a:lnTo>
                    <a:pt x="12678" y="46446"/>
                  </a:lnTo>
                  <a:cubicBezTo>
                    <a:pt x="13348" y="47116"/>
                    <a:pt x="14307" y="47562"/>
                    <a:pt x="15267" y="47629"/>
                  </a:cubicBezTo>
                  <a:lnTo>
                    <a:pt x="34194" y="47629"/>
                  </a:lnTo>
                  <a:cubicBezTo>
                    <a:pt x="34298" y="47640"/>
                    <a:pt x="34401" y="47646"/>
                    <a:pt x="34504" y="47646"/>
                  </a:cubicBezTo>
                  <a:cubicBezTo>
                    <a:pt x="35411" y="47646"/>
                    <a:pt x="36241" y="47208"/>
                    <a:pt x="36783" y="46446"/>
                  </a:cubicBezTo>
                  <a:lnTo>
                    <a:pt x="48679" y="31738"/>
                  </a:lnTo>
                  <a:cubicBezTo>
                    <a:pt x="49237" y="30934"/>
                    <a:pt x="49460" y="29975"/>
                    <a:pt x="49348" y="29015"/>
                  </a:cubicBezTo>
                  <a:lnTo>
                    <a:pt x="45085" y="10602"/>
                  </a:lnTo>
                  <a:cubicBezTo>
                    <a:pt x="44795" y="9687"/>
                    <a:pt x="44126" y="8973"/>
                    <a:pt x="43277" y="8504"/>
                  </a:cubicBezTo>
                  <a:lnTo>
                    <a:pt x="26092" y="291"/>
                  </a:lnTo>
                  <a:cubicBezTo>
                    <a:pt x="25623" y="67"/>
                    <a:pt x="25132" y="0"/>
                    <a:pt x="24663" y="0"/>
                  </a:cubicBezTo>
                  <a:close/>
                </a:path>
              </a:pathLst>
            </a:custGeom>
            <a:solidFill>
              <a:srgbClr val="326DE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1" name="Google Shape;621;p34"/>
            <p:cNvSpPr/>
            <p:nvPr/>
          </p:nvSpPr>
          <p:spPr>
            <a:xfrm>
              <a:off x="427825" y="2411175"/>
              <a:ext cx="937975" cy="911950"/>
            </a:xfrm>
            <a:custGeom>
              <a:rect b="b" l="l" r="r" t="t"/>
              <a:pathLst>
                <a:path extrusionOk="0" h="36478" w="37519">
                  <a:moveTo>
                    <a:pt x="19998" y="8400"/>
                  </a:moveTo>
                  <a:lnTo>
                    <a:pt x="19998" y="8400"/>
                  </a:lnTo>
                  <a:cubicBezTo>
                    <a:pt x="22476" y="8691"/>
                    <a:pt x="24685" y="9762"/>
                    <a:pt x="26359" y="11458"/>
                  </a:cubicBezTo>
                  <a:lnTo>
                    <a:pt x="21739" y="14717"/>
                  </a:lnTo>
                  <a:cubicBezTo>
                    <a:pt x="21591" y="14804"/>
                    <a:pt x="21412" y="14850"/>
                    <a:pt x="21232" y="14850"/>
                  </a:cubicBezTo>
                  <a:cubicBezTo>
                    <a:pt x="20954" y="14850"/>
                    <a:pt x="20675" y="14738"/>
                    <a:pt x="20512" y="14494"/>
                  </a:cubicBezTo>
                  <a:cubicBezTo>
                    <a:pt x="20400" y="14382"/>
                    <a:pt x="20333" y="14270"/>
                    <a:pt x="20333" y="14092"/>
                  </a:cubicBezTo>
                  <a:lnTo>
                    <a:pt x="19998" y="8400"/>
                  </a:lnTo>
                  <a:close/>
                  <a:moveTo>
                    <a:pt x="17298" y="8356"/>
                  </a:moveTo>
                  <a:lnTo>
                    <a:pt x="17008" y="13980"/>
                  </a:lnTo>
                  <a:cubicBezTo>
                    <a:pt x="17008" y="14494"/>
                    <a:pt x="16561" y="14895"/>
                    <a:pt x="16048" y="14895"/>
                  </a:cubicBezTo>
                  <a:cubicBezTo>
                    <a:pt x="15892" y="14895"/>
                    <a:pt x="15780" y="14828"/>
                    <a:pt x="15601" y="14784"/>
                  </a:cubicBezTo>
                  <a:lnTo>
                    <a:pt x="10914" y="11458"/>
                  </a:lnTo>
                  <a:cubicBezTo>
                    <a:pt x="12387" y="10052"/>
                    <a:pt x="14195" y="9025"/>
                    <a:pt x="16159" y="8579"/>
                  </a:cubicBezTo>
                  <a:lnTo>
                    <a:pt x="17298" y="8356"/>
                  </a:lnTo>
                  <a:close/>
                  <a:moveTo>
                    <a:pt x="9285" y="13534"/>
                  </a:moveTo>
                  <a:lnTo>
                    <a:pt x="13459" y="17261"/>
                  </a:lnTo>
                  <a:cubicBezTo>
                    <a:pt x="13861" y="17596"/>
                    <a:pt x="13905" y="18154"/>
                    <a:pt x="13570" y="18556"/>
                  </a:cubicBezTo>
                  <a:cubicBezTo>
                    <a:pt x="13459" y="18734"/>
                    <a:pt x="13347" y="18779"/>
                    <a:pt x="13124" y="18846"/>
                  </a:cubicBezTo>
                  <a:lnTo>
                    <a:pt x="7656" y="20408"/>
                  </a:lnTo>
                  <a:cubicBezTo>
                    <a:pt x="7477" y="18042"/>
                    <a:pt x="8058" y="15632"/>
                    <a:pt x="9285" y="13534"/>
                  </a:cubicBezTo>
                  <a:close/>
                  <a:moveTo>
                    <a:pt x="28055" y="13534"/>
                  </a:moveTo>
                  <a:cubicBezTo>
                    <a:pt x="28680" y="14560"/>
                    <a:pt x="29127" y="15676"/>
                    <a:pt x="29417" y="16859"/>
                  </a:cubicBezTo>
                  <a:cubicBezTo>
                    <a:pt x="29685" y="18042"/>
                    <a:pt x="29752" y="19225"/>
                    <a:pt x="29640" y="20408"/>
                  </a:cubicBezTo>
                  <a:lnTo>
                    <a:pt x="24284" y="18890"/>
                  </a:lnTo>
                  <a:cubicBezTo>
                    <a:pt x="23770" y="18779"/>
                    <a:pt x="23502" y="18265"/>
                    <a:pt x="23614" y="17774"/>
                  </a:cubicBezTo>
                  <a:cubicBezTo>
                    <a:pt x="23659" y="17596"/>
                    <a:pt x="23726" y="17484"/>
                    <a:pt x="23837" y="17373"/>
                  </a:cubicBezTo>
                  <a:lnTo>
                    <a:pt x="28055" y="13534"/>
                  </a:lnTo>
                  <a:close/>
                  <a:moveTo>
                    <a:pt x="19552" y="17551"/>
                  </a:moveTo>
                  <a:lnTo>
                    <a:pt x="20623" y="18890"/>
                  </a:lnTo>
                  <a:lnTo>
                    <a:pt x="20221" y="20520"/>
                  </a:lnTo>
                  <a:lnTo>
                    <a:pt x="18704" y="21256"/>
                  </a:lnTo>
                  <a:lnTo>
                    <a:pt x="17186" y="20520"/>
                  </a:lnTo>
                  <a:lnTo>
                    <a:pt x="16784" y="18890"/>
                  </a:lnTo>
                  <a:lnTo>
                    <a:pt x="17856" y="17551"/>
                  </a:lnTo>
                  <a:close/>
                  <a:moveTo>
                    <a:pt x="23435" y="22060"/>
                  </a:moveTo>
                  <a:lnTo>
                    <a:pt x="29082" y="22997"/>
                  </a:lnTo>
                  <a:cubicBezTo>
                    <a:pt x="28792" y="23800"/>
                    <a:pt x="28457" y="24537"/>
                    <a:pt x="28011" y="25140"/>
                  </a:cubicBezTo>
                  <a:cubicBezTo>
                    <a:pt x="27163" y="26501"/>
                    <a:pt x="25980" y="27684"/>
                    <a:pt x="24618" y="28532"/>
                  </a:cubicBezTo>
                  <a:lnTo>
                    <a:pt x="22431" y="23243"/>
                  </a:lnTo>
                  <a:cubicBezTo>
                    <a:pt x="22319" y="22774"/>
                    <a:pt x="22543" y="22327"/>
                    <a:pt x="22922" y="22171"/>
                  </a:cubicBezTo>
                  <a:cubicBezTo>
                    <a:pt x="23101" y="22104"/>
                    <a:pt x="23257" y="22060"/>
                    <a:pt x="23435" y="22060"/>
                  </a:cubicBezTo>
                  <a:close/>
                  <a:moveTo>
                    <a:pt x="13905" y="22104"/>
                  </a:moveTo>
                  <a:cubicBezTo>
                    <a:pt x="14374" y="22104"/>
                    <a:pt x="14820" y="22394"/>
                    <a:pt x="14865" y="22841"/>
                  </a:cubicBezTo>
                  <a:cubicBezTo>
                    <a:pt x="14932" y="22997"/>
                    <a:pt x="14932" y="23243"/>
                    <a:pt x="14820" y="23399"/>
                  </a:cubicBezTo>
                  <a:lnTo>
                    <a:pt x="12678" y="28577"/>
                  </a:lnTo>
                  <a:cubicBezTo>
                    <a:pt x="10691" y="27282"/>
                    <a:pt x="9129" y="25318"/>
                    <a:pt x="8325" y="23064"/>
                  </a:cubicBezTo>
                  <a:lnTo>
                    <a:pt x="13905" y="22104"/>
                  </a:lnTo>
                  <a:close/>
                  <a:moveTo>
                    <a:pt x="18605" y="24421"/>
                  </a:moveTo>
                  <a:cubicBezTo>
                    <a:pt x="18748" y="24421"/>
                    <a:pt x="18896" y="24458"/>
                    <a:pt x="19039" y="24537"/>
                  </a:cubicBezTo>
                  <a:cubicBezTo>
                    <a:pt x="19217" y="24649"/>
                    <a:pt x="19329" y="24760"/>
                    <a:pt x="19485" y="24916"/>
                  </a:cubicBezTo>
                  <a:lnTo>
                    <a:pt x="22208" y="29827"/>
                  </a:lnTo>
                  <a:cubicBezTo>
                    <a:pt x="21851" y="29871"/>
                    <a:pt x="21516" y="29938"/>
                    <a:pt x="21137" y="30050"/>
                  </a:cubicBezTo>
                  <a:cubicBezTo>
                    <a:pt x="20333" y="30228"/>
                    <a:pt x="19552" y="30340"/>
                    <a:pt x="18704" y="30340"/>
                  </a:cubicBezTo>
                  <a:cubicBezTo>
                    <a:pt x="17521" y="30340"/>
                    <a:pt x="16271" y="30117"/>
                    <a:pt x="15155" y="29760"/>
                  </a:cubicBezTo>
                  <a:lnTo>
                    <a:pt x="17923" y="24760"/>
                  </a:lnTo>
                  <a:cubicBezTo>
                    <a:pt x="18096" y="24544"/>
                    <a:pt x="18343" y="24421"/>
                    <a:pt x="18605" y="24421"/>
                  </a:cubicBezTo>
                  <a:close/>
                  <a:moveTo>
                    <a:pt x="18762" y="1"/>
                  </a:moveTo>
                  <a:cubicBezTo>
                    <a:pt x="18450" y="1"/>
                    <a:pt x="18160" y="153"/>
                    <a:pt x="17923" y="410"/>
                  </a:cubicBezTo>
                  <a:cubicBezTo>
                    <a:pt x="17677" y="633"/>
                    <a:pt x="17566" y="924"/>
                    <a:pt x="17566" y="1191"/>
                  </a:cubicBezTo>
                  <a:lnTo>
                    <a:pt x="17566" y="1482"/>
                  </a:lnTo>
                  <a:cubicBezTo>
                    <a:pt x="17566" y="1705"/>
                    <a:pt x="17632" y="1928"/>
                    <a:pt x="17677" y="2151"/>
                  </a:cubicBezTo>
                  <a:cubicBezTo>
                    <a:pt x="17744" y="2263"/>
                    <a:pt x="17744" y="2374"/>
                    <a:pt x="17744" y="2486"/>
                  </a:cubicBezTo>
                  <a:lnTo>
                    <a:pt x="17744" y="2553"/>
                  </a:lnTo>
                  <a:cubicBezTo>
                    <a:pt x="17856" y="3178"/>
                    <a:pt x="17856" y="3780"/>
                    <a:pt x="17856" y="4472"/>
                  </a:cubicBezTo>
                  <a:cubicBezTo>
                    <a:pt x="17811" y="4629"/>
                    <a:pt x="17744" y="4807"/>
                    <a:pt x="17566" y="4919"/>
                  </a:cubicBezTo>
                  <a:lnTo>
                    <a:pt x="17566" y="5030"/>
                  </a:lnTo>
                  <a:lnTo>
                    <a:pt x="17521" y="5477"/>
                  </a:lnTo>
                  <a:cubicBezTo>
                    <a:pt x="16896" y="5544"/>
                    <a:pt x="16271" y="5655"/>
                    <a:pt x="15601" y="5767"/>
                  </a:cubicBezTo>
                  <a:cubicBezTo>
                    <a:pt x="12945" y="6325"/>
                    <a:pt x="10535" y="7731"/>
                    <a:pt x="8660" y="9717"/>
                  </a:cubicBezTo>
                  <a:lnTo>
                    <a:pt x="8325" y="9472"/>
                  </a:lnTo>
                  <a:lnTo>
                    <a:pt x="8281" y="9472"/>
                  </a:lnTo>
                  <a:cubicBezTo>
                    <a:pt x="8214" y="9472"/>
                    <a:pt x="8169" y="9539"/>
                    <a:pt x="8058" y="9539"/>
                  </a:cubicBezTo>
                  <a:cubicBezTo>
                    <a:pt x="7946" y="9539"/>
                    <a:pt x="7834" y="9472"/>
                    <a:pt x="7723" y="9427"/>
                  </a:cubicBezTo>
                  <a:cubicBezTo>
                    <a:pt x="7209" y="9025"/>
                    <a:pt x="6696" y="8579"/>
                    <a:pt x="6294" y="8133"/>
                  </a:cubicBezTo>
                  <a:cubicBezTo>
                    <a:pt x="6250" y="8021"/>
                    <a:pt x="6138" y="7954"/>
                    <a:pt x="6071" y="7909"/>
                  </a:cubicBezTo>
                  <a:cubicBezTo>
                    <a:pt x="5915" y="7731"/>
                    <a:pt x="5803" y="7575"/>
                    <a:pt x="5625" y="7396"/>
                  </a:cubicBezTo>
                  <a:cubicBezTo>
                    <a:pt x="5580" y="7329"/>
                    <a:pt x="5513" y="7329"/>
                    <a:pt x="5469" y="7284"/>
                  </a:cubicBezTo>
                  <a:lnTo>
                    <a:pt x="5402" y="7218"/>
                  </a:lnTo>
                  <a:cubicBezTo>
                    <a:pt x="5178" y="7061"/>
                    <a:pt x="4888" y="6950"/>
                    <a:pt x="4620" y="6950"/>
                  </a:cubicBezTo>
                  <a:cubicBezTo>
                    <a:pt x="4286" y="6950"/>
                    <a:pt x="3996" y="7061"/>
                    <a:pt x="3817" y="7329"/>
                  </a:cubicBezTo>
                  <a:cubicBezTo>
                    <a:pt x="3482" y="7842"/>
                    <a:pt x="3594" y="8512"/>
                    <a:pt x="4040" y="8914"/>
                  </a:cubicBezTo>
                  <a:cubicBezTo>
                    <a:pt x="4107" y="8914"/>
                    <a:pt x="4107" y="8981"/>
                    <a:pt x="4107" y="8981"/>
                  </a:cubicBezTo>
                  <a:cubicBezTo>
                    <a:pt x="4107" y="8981"/>
                    <a:pt x="4219" y="9092"/>
                    <a:pt x="4286" y="9092"/>
                  </a:cubicBezTo>
                  <a:cubicBezTo>
                    <a:pt x="4442" y="9204"/>
                    <a:pt x="4665" y="9316"/>
                    <a:pt x="4888" y="9427"/>
                  </a:cubicBezTo>
                  <a:lnTo>
                    <a:pt x="5223" y="9583"/>
                  </a:lnTo>
                  <a:cubicBezTo>
                    <a:pt x="5803" y="9940"/>
                    <a:pt x="6361" y="10275"/>
                    <a:pt x="6808" y="10722"/>
                  </a:cubicBezTo>
                  <a:cubicBezTo>
                    <a:pt x="6908" y="10821"/>
                    <a:pt x="7007" y="11011"/>
                    <a:pt x="6995" y="11177"/>
                  </a:cubicBezTo>
                  <a:lnTo>
                    <a:pt x="6995" y="11177"/>
                  </a:lnTo>
                  <a:lnTo>
                    <a:pt x="6986" y="11168"/>
                  </a:lnTo>
                  <a:lnTo>
                    <a:pt x="6986" y="11235"/>
                  </a:lnTo>
                  <a:cubicBezTo>
                    <a:pt x="6991" y="11216"/>
                    <a:pt x="6994" y="11197"/>
                    <a:pt x="6995" y="11177"/>
                  </a:cubicBezTo>
                  <a:lnTo>
                    <a:pt x="6995" y="11177"/>
                  </a:lnTo>
                  <a:lnTo>
                    <a:pt x="7321" y="11503"/>
                  </a:lnTo>
                  <a:cubicBezTo>
                    <a:pt x="7254" y="11614"/>
                    <a:pt x="7209" y="11681"/>
                    <a:pt x="7143" y="11793"/>
                  </a:cubicBezTo>
                  <a:cubicBezTo>
                    <a:pt x="5402" y="14560"/>
                    <a:pt x="4665" y="17819"/>
                    <a:pt x="5178" y="21033"/>
                  </a:cubicBezTo>
                  <a:lnTo>
                    <a:pt x="4732" y="21145"/>
                  </a:lnTo>
                  <a:cubicBezTo>
                    <a:pt x="4732" y="21212"/>
                    <a:pt x="4665" y="21212"/>
                    <a:pt x="4665" y="21212"/>
                  </a:cubicBezTo>
                  <a:cubicBezTo>
                    <a:pt x="4620" y="21368"/>
                    <a:pt x="4442" y="21479"/>
                    <a:pt x="4286" y="21591"/>
                  </a:cubicBezTo>
                  <a:cubicBezTo>
                    <a:pt x="3661" y="21769"/>
                    <a:pt x="3036" y="21881"/>
                    <a:pt x="2366" y="21926"/>
                  </a:cubicBezTo>
                  <a:cubicBezTo>
                    <a:pt x="2255" y="21926"/>
                    <a:pt x="2143" y="21926"/>
                    <a:pt x="2031" y="21993"/>
                  </a:cubicBezTo>
                  <a:cubicBezTo>
                    <a:pt x="1786" y="21993"/>
                    <a:pt x="1563" y="22060"/>
                    <a:pt x="1340" y="22060"/>
                  </a:cubicBezTo>
                  <a:cubicBezTo>
                    <a:pt x="1295" y="22060"/>
                    <a:pt x="1228" y="22104"/>
                    <a:pt x="1116" y="22104"/>
                  </a:cubicBezTo>
                  <a:cubicBezTo>
                    <a:pt x="1072" y="22104"/>
                    <a:pt x="1072" y="22104"/>
                    <a:pt x="1005" y="22171"/>
                  </a:cubicBezTo>
                  <a:cubicBezTo>
                    <a:pt x="380" y="22283"/>
                    <a:pt x="0" y="22841"/>
                    <a:pt x="112" y="23466"/>
                  </a:cubicBezTo>
                  <a:cubicBezTo>
                    <a:pt x="215" y="23917"/>
                    <a:pt x="637" y="24255"/>
                    <a:pt x="1104" y="24255"/>
                  </a:cubicBezTo>
                  <a:cubicBezTo>
                    <a:pt x="1145" y="24255"/>
                    <a:pt x="1186" y="24252"/>
                    <a:pt x="1228" y="24247"/>
                  </a:cubicBezTo>
                  <a:cubicBezTo>
                    <a:pt x="1340" y="24247"/>
                    <a:pt x="1407" y="24247"/>
                    <a:pt x="1518" y="24180"/>
                  </a:cubicBezTo>
                  <a:cubicBezTo>
                    <a:pt x="1563" y="24180"/>
                    <a:pt x="1563" y="24180"/>
                    <a:pt x="1563" y="24135"/>
                  </a:cubicBezTo>
                  <a:cubicBezTo>
                    <a:pt x="1563" y="24113"/>
                    <a:pt x="1583" y="24106"/>
                    <a:pt x="1611" y="24106"/>
                  </a:cubicBezTo>
                  <a:cubicBezTo>
                    <a:pt x="1667" y="24106"/>
                    <a:pt x="1756" y="24135"/>
                    <a:pt x="1786" y="24135"/>
                  </a:cubicBezTo>
                  <a:cubicBezTo>
                    <a:pt x="2031" y="24068"/>
                    <a:pt x="2255" y="23957"/>
                    <a:pt x="2411" y="23912"/>
                  </a:cubicBezTo>
                  <a:cubicBezTo>
                    <a:pt x="2523" y="23845"/>
                    <a:pt x="2634" y="23800"/>
                    <a:pt x="2746" y="23800"/>
                  </a:cubicBezTo>
                  <a:lnTo>
                    <a:pt x="2813" y="23800"/>
                  </a:lnTo>
                  <a:cubicBezTo>
                    <a:pt x="3438" y="23577"/>
                    <a:pt x="3996" y="23399"/>
                    <a:pt x="4665" y="23287"/>
                  </a:cubicBezTo>
                  <a:lnTo>
                    <a:pt x="4732" y="23287"/>
                  </a:lnTo>
                  <a:cubicBezTo>
                    <a:pt x="4888" y="23287"/>
                    <a:pt x="5067" y="23354"/>
                    <a:pt x="5178" y="23466"/>
                  </a:cubicBezTo>
                  <a:cubicBezTo>
                    <a:pt x="5223" y="23466"/>
                    <a:pt x="5223" y="23510"/>
                    <a:pt x="5223" y="23510"/>
                  </a:cubicBezTo>
                  <a:lnTo>
                    <a:pt x="5736" y="23466"/>
                  </a:lnTo>
                  <a:cubicBezTo>
                    <a:pt x="6585" y="26055"/>
                    <a:pt x="8169" y="28354"/>
                    <a:pt x="10356" y="30050"/>
                  </a:cubicBezTo>
                  <a:cubicBezTo>
                    <a:pt x="10870" y="30452"/>
                    <a:pt x="11316" y="30786"/>
                    <a:pt x="11874" y="31076"/>
                  </a:cubicBezTo>
                  <a:lnTo>
                    <a:pt x="11606" y="31456"/>
                  </a:lnTo>
                  <a:cubicBezTo>
                    <a:pt x="11606" y="31523"/>
                    <a:pt x="11651" y="31523"/>
                    <a:pt x="11651" y="31523"/>
                  </a:cubicBezTo>
                  <a:cubicBezTo>
                    <a:pt x="11763" y="31679"/>
                    <a:pt x="11763" y="31902"/>
                    <a:pt x="11718" y="32081"/>
                  </a:cubicBezTo>
                  <a:cubicBezTo>
                    <a:pt x="11495" y="32639"/>
                    <a:pt x="11160" y="33197"/>
                    <a:pt x="10803" y="33710"/>
                  </a:cubicBezTo>
                  <a:lnTo>
                    <a:pt x="10803" y="33777"/>
                  </a:lnTo>
                  <a:cubicBezTo>
                    <a:pt x="10758" y="33889"/>
                    <a:pt x="10691" y="33933"/>
                    <a:pt x="10580" y="34045"/>
                  </a:cubicBezTo>
                  <a:cubicBezTo>
                    <a:pt x="10468" y="34156"/>
                    <a:pt x="10356" y="34380"/>
                    <a:pt x="10200" y="34625"/>
                  </a:cubicBezTo>
                  <a:cubicBezTo>
                    <a:pt x="10133" y="34670"/>
                    <a:pt x="10133" y="34737"/>
                    <a:pt x="10089" y="34781"/>
                  </a:cubicBezTo>
                  <a:cubicBezTo>
                    <a:pt x="10089" y="34781"/>
                    <a:pt x="10089" y="34848"/>
                    <a:pt x="10022" y="34848"/>
                  </a:cubicBezTo>
                  <a:cubicBezTo>
                    <a:pt x="9732" y="35406"/>
                    <a:pt x="9977" y="36076"/>
                    <a:pt x="10468" y="36366"/>
                  </a:cubicBezTo>
                  <a:cubicBezTo>
                    <a:pt x="10580" y="36411"/>
                    <a:pt x="10758" y="36478"/>
                    <a:pt x="10870" y="36478"/>
                  </a:cubicBezTo>
                  <a:cubicBezTo>
                    <a:pt x="11316" y="36478"/>
                    <a:pt x="11718" y="36188"/>
                    <a:pt x="11941" y="35808"/>
                  </a:cubicBezTo>
                  <a:cubicBezTo>
                    <a:pt x="11941" y="35808"/>
                    <a:pt x="11941" y="35741"/>
                    <a:pt x="11986" y="35741"/>
                  </a:cubicBezTo>
                  <a:cubicBezTo>
                    <a:pt x="11986" y="35696"/>
                    <a:pt x="12053" y="35630"/>
                    <a:pt x="12120" y="35585"/>
                  </a:cubicBezTo>
                  <a:cubicBezTo>
                    <a:pt x="12164" y="35339"/>
                    <a:pt x="12276" y="35183"/>
                    <a:pt x="12343" y="34960"/>
                  </a:cubicBezTo>
                  <a:lnTo>
                    <a:pt x="12454" y="34625"/>
                  </a:lnTo>
                  <a:cubicBezTo>
                    <a:pt x="12611" y="34000"/>
                    <a:pt x="12901" y="33442"/>
                    <a:pt x="13169" y="32862"/>
                  </a:cubicBezTo>
                  <a:cubicBezTo>
                    <a:pt x="13303" y="32706"/>
                    <a:pt x="13459" y="32594"/>
                    <a:pt x="13637" y="32527"/>
                  </a:cubicBezTo>
                  <a:cubicBezTo>
                    <a:pt x="13682" y="32527"/>
                    <a:pt x="13682" y="32527"/>
                    <a:pt x="13682" y="32483"/>
                  </a:cubicBezTo>
                  <a:lnTo>
                    <a:pt x="13905" y="32014"/>
                  </a:lnTo>
                  <a:cubicBezTo>
                    <a:pt x="15490" y="32639"/>
                    <a:pt x="17119" y="32929"/>
                    <a:pt x="18815" y="32929"/>
                  </a:cubicBezTo>
                  <a:cubicBezTo>
                    <a:pt x="19820" y="32929"/>
                    <a:pt x="20846" y="32817"/>
                    <a:pt x="21851" y="32527"/>
                  </a:cubicBezTo>
                  <a:cubicBezTo>
                    <a:pt x="22476" y="32416"/>
                    <a:pt x="23101" y="32192"/>
                    <a:pt x="23659" y="32014"/>
                  </a:cubicBezTo>
                  <a:lnTo>
                    <a:pt x="23882" y="32416"/>
                  </a:lnTo>
                  <a:cubicBezTo>
                    <a:pt x="23949" y="32416"/>
                    <a:pt x="23949" y="32416"/>
                    <a:pt x="23949" y="32483"/>
                  </a:cubicBezTo>
                  <a:cubicBezTo>
                    <a:pt x="24105" y="32527"/>
                    <a:pt x="24284" y="32639"/>
                    <a:pt x="24395" y="32817"/>
                  </a:cubicBezTo>
                  <a:cubicBezTo>
                    <a:pt x="24685" y="33375"/>
                    <a:pt x="24953" y="33933"/>
                    <a:pt x="25132" y="34558"/>
                  </a:cubicBezTo>
                  <a:lnTo>
                    <a:pt x="25132" y="34625"/>
                  </a:lnTo>
                  <a:lnTo>
                    <a:pt x="25243" y="34960"/>
                  </a:lnTo>
                  <a:cubicBezTo>
                    <a:pt x="25288" y="35183"/>
                    <a:pt x="25355" y="35406"/>
                    <a:pt x="25466" y="35585"/>
                  </a:cubicBezTo>
                  <a:cubicBezTo>
                    <a:pt x="25511" y="35630"/>
                    <a:pt x="25511" y="35696"/>
                    <a:pt x="25578" y="35741"/>
                  </a:cubicBezTo>
                  <a:cubicBezTo>
                    <a:pt x="25578" y="35741"/>
                    <a:pt x="25578" y="35808"/>
                    <a:pt x="25645" y="35808"/>
                  </a:cubicBezTo>
                  <a:cubicBezTo>
                    <a:pt x="25868" y="36188"/>
                    <a:pt x="26248" y="36478"/>
                    <a:pt x="26716" y="36478"/>
                  </a:cubicBezTo>
                  <a:cubicBezTo>
                    <a:pt x="26873" y="36478"/>
                    <a:pt x="26984" y="36411"/>
                    <a:pt x="27163" y="36366"/>
                  </a:cubicBezTo>
                  <a:cubicBezTo>
                    <a:pt x="27386" y="36254"/>
                    <a:pt x="27609" y="36031"/>
                    <a:pt x="27654" y="35741"/>
                  </a:cubicBezTo>
                  <a:cubicBezTo>
                    <a:pt x="27721" y="35451"/>
                    <a:pt x="27721" y="35183"/>
                    <a:pt x="27609" y="34893"/>
                  </a:cubicBezTo>
                  <a:cubicBezTo>
                    <a:pt x="27609" y="34848"/>
                    <a:pt x="27542" y="34848"/>
                    <a:pt x="27542" y="34848"/>
                  </a:cubicBezTo>
                  <a:cubicBezTo>
                    <a:pt x="27542" y="34781"/>
                    <a:pt x="27497" y="34737"/>
                    <a:pt x="27430" y="34670"/>
                  </a:cubicBezTo>
                  <a:cubicBezTo>
                    <a:pt x="27319" y="34447"/>
                    <a:pt x="27207" y="34268"/>
                    <a:pt x="27051" y="34112"/>
                  </a:cubicBezTo>
                  <a:cubicBezTo>
                    <a:pt x="26984" y="34000"/>
                    <a:pt x="26939" y="33933"/>
                    <a:pt x="26828" y="33822"/>
                  </a:cubicBezTo>
                  <a:lnTo>
                    <a:pt x="26828" y="33710"/>
                  </a:lnTo>
                  <a:cubicBezTo>
                    <a:pt x="26426" y="33197"/>
                    <a:pt x="26136" y="32639"/>
                    <a:pt x="25913" y="32081"/>
                  </a:cubicBezTo>
                  <a:cubicBezTo>
                    <a:pt x="25868" y="31902"/>
                    <a:pt x="25868" y="31679"/>
                    <a:pt x="25980" y="31523"/>
                  </a:cubicBezTo>
                  <a:cubicBezTo>
                    <a:pt x="25980" y="31456"/>
                    <a:pt x="26024" y="31456"/>
                    <a:pt x="26024" y="31456"/>
                  </a:cubicBezTo>
                  <a:lnTo>
                    <a:pt x="25868" y="31010"/>
                  </a:lnTo>
                  <a:cubicBezTo>
                    <a:pt x="28725" y="29269"/>
                    <a:pt x="30935" y="26568"/>
                    <a:pt x="31939" y="23354"/>
                  </a:cubicBezTo>
                  <a:lnTo>
                    <a:pt x="32408" y="23399"/>
                  </a:lnTo>
                  <a:cubicBezTo>
                    <a:pt x="32452" y="23399"/>
                    <a:pt x="32452" y="23354"/>
                    <a:pt x="32452" y="23354"/>
                  </a:cubicBezTo>
                  <a:cubicBezTo>
                    <a:pt x="32564" y="23243"/>
                    <a:pt x="32742" y="23176"/>
                    <a:pt x="32899" y="23176"/>
                  </a:cubicBezTo>
                  <a:lnTo>
                    <a:pt x="32966" y="23176"/>
                  </a:lnTo>
                  <a:cubicBezTo>
                    <a:pt x="33591" y="23287"/>
                    <a:pt x="34193" y="23466"/>
                    <a:pt x="34773" y="23689"/>
                  </a:cubicBezTo>
                  <a:lnTo>
                    <a:pt x="34818" y="23689"/>
                  </a:lnTo>
                  <a:cubicBezTo>
                    <a:pt x="34930" y="23734"/>
                    <a:pt x="35041" y="23800"/>
                    <a:pt x="35153" y="23800"/>
                  </a:cubicBezTo>
                  <a:cubicBezTo>
                    <a:pt x="35376" y="23912"/>
                    <a:pt x="35555" y="24024"/>
                    <a:pt x="35778" y="24068"/>
                  </a:cubicBezTo>
                  <a:cubicBezTo>
                    <a:pt x="35845" y="24068"/>
                    <a:pt x="35889" y="24135"/>
                    <a:pt x="36001" y="24135"/>
                  </a:cubicBezTo>
                  <a:cubicBezTo>
                    <a:pt x="36068" y="24135"/>
                    <a:pt x="36068" y="24135"/>
                    <a:pt x="36113" y="24180"/>
                  </a:cubicBezTo>
                  <a:cubicBezTo>
                    <a:pt x="36224" y="24247"/>
                    <a:pt x="36291" y="24247"/>
                    <a:pt x="36403" y="24247"/>
                  </a:cubicBezTo>
                  <a:cubicBezTo>
                    <a:pt x="36916" y="24247"/>
                    <a:pt x="37362" y="23912"/>
                    <a:pt x="37519" y="23466"/>
                  </a:cubicBezTo>
                  <a:cubicBezTo>
                    <a:pt x="37474" y="22841"/>
                    <a:pt x="37028" y="22394"/>
                    <a:pt x="36514" y="22283"/>
                  </a:cubicBezTo>
                  <a:cubicBezTo>
                    <a:pt x="36447" y="22283"/>
                    <a:pt x="36403" y="22283"/>
                    <a:pt x="36403" y="22216"/>
                  </a:cubicBezTo>
                  <a:cubicBezTo>
                    <a:pt x="36403" y="22171"/>
                    <a:pt x="36291" y="22171"/>
                    <a:pt x="36180" y="22171"/>
                  </a:cubicBezTo>
                  <a:cubicBezTo>
                    <a:pt x="35956" y="22104"/>
                    <a:pt x="35733" y="22104"/>
                    <a:pt x="35488" y="22104"/>
                  </a:cubicBezTo>
                  <a:cubicBezTo>
                    <a:pt x="35376" y="22104"/>
                    <a:pt x="35264" y="22104"/>
                    <a:pt x="35153" y="22060"/>
                  </a:cubicBezTo>
                  <a:lnTo>
                    <a:pt x="35108" y="22060"/>
                  </a:lnTo>
                  <a:cubicBezTo>
                    <a:pt x="34483" y="21993"/>
                    <a:pt x="33814" y="21881"/>
                    <a:pt x="33189" y="21703"/>
                  </a:cubicBezTo>
                  <a:cubicBezTo>
                    <a:pt x="33010" y="21658"/>
                    <a:pt x="32854" y="21479"/>
                    <a:pt x="32787" y="21323"/>
                  </a:cubicBezTo>
                  <a:lnTo>
                    <a:pt x="32341" y="21212"/>
                  </a:lnTo>
                  <a:cubicBezTo>
                    <a:pt x="32564" y="19560"/>
                    <a:pt x="32452" y="17886"/>
                    <a:pt x="32117" y="16234"/>
                  </a:cubicBezTo>
                  <a:cubicBezTo>
                    <a:pt x="31716" y="14605"/>
                    <a:pt x="31046" y="13043"/>
                    <a:pt x="30153" y="11614"/>
                  </a:cubicBezTo>
                  <a:lnTo>
                    <a:pt x="30488" y="11280"/>
                  </a:lnTo>
                  <a:lnTo>
                    <a:pt x="30488" y="11235"/>
                  </a:lnTo>
                  <a:cubicBezTo>
                    <a:pt x="30488" y="11056"/>
                    <a:pt x="30533" y="10833"/>
                    <a:pt x="30644" y="10722"/>
                  </a:cubicBezTo>
                  <a:cubicBezTo>
                    <a:pt x="31158" y="10275"/>
                    <a:pt x="31671" y="9940"/>
                    <a:pt x="32229" y="9583"/>
                  </a:cubicBezTo>
                  <a:lnTo>
                    <a:pt x="32564" y="9427"/>
                  </a:lnTo>
                  <a:cubicBezTo>
                    <a:pt x="32787" y="9316"/>
                    <a:pt x="32966" y="9204"/>
                    <a:pt x="33189" y="9092"/>
                  </a:cubicBezTo>
                  <a:cubicBezTo>
                    <a:pt x="33233" y="9025"/>
                    <a:pt x="33300" y="9025"/>
                    <a:pt x="33345" y="8981"/>
                  </a:cubicBezTo>
                  <a:cubicBezTo>
                    <a:pt x="33412" y="8914"/>
                    <a:pt x="33345" y="8914"/>
                    <a:pt x="33345" y="8869"/>
                  </a:cubicBezTo>
                  <a:cubicBezTo>
                    <a:pt x="33858" y="8467"/>
                    <a:pt x="33970" y="7798"/>
                    <a:pt x="33591" y="7284"/>
                  </a:cubicBezTo>
                  <a:cubicBezTo>
                    <a:pt x="33412" y="7061"/>
                    <a:pt x="33077" y="6883"/>
                    <a:pt x="32787" y="6883"/>
                  </a:cubicBezTo>
                  <a:cubicBezTo>
                    <a:pt x="32519" y="6883"/>
                    <a:pt x="32229" y="6994"/>
                    <a:pt x="32006" y="7173"/>
                  </a:cubicBezTo>
                  <a:lnTo>
                    <a:pt x="31939" y="7218"/>
                  </a:lnTo>
                  <a:cubicBezTo>
                    <a:pt x="31894" y="7284"/>
                    <a:pt x="31827" y="7329"/>
                    <a:pt x="31783" y="7329"/>
                  </a:cubicBezTo>
                  <a:cubicBezTo>
                    <a:pt x="31604" y="7508"/>
                    <a:pt x="31448" y="7686"/>
                    <a:pt x="31336" y="7842"/>
                  </a:cubicBezTo>
                  <a:cubicBezTo>
                    <a:pt x="31269" y="7954"/>
                    <a:pt x="31158" y="8021"/>
                    <a:pt x="31091" y="8066"/>
                  </a:cubicBezTo>
                  <a:cubicBezTo>
                    <a:pt x="30711" y="8512"/>
                    <a:pt x="30198" y="8981"/>
                    <a:pt x="29685" y="9316"/>
                  </a:cubicBezTo>
                  <a:cubicBezTo>
                    <a:pt x="29573" y="9360"/>
                    <a:pt x="29462" y="9427"/>
                    <a:pt x="29350" y="9427"/>
                  </a:cubicBezTo>
                  <a:cubicBezTo>
                    <a:pt x="29305" y="9427"/>
                    <a:pt x="29194" y="9427"/>
                    <a:pt x="29127" y="9360"/>
                  </a:cubicBezTo>
                  <a:lnTo>
                    <a:pt x="29082" y="9360"/>
                  </a:lnTo>
                  <a:lnTo>
                    <a:pt x="28613" y="9650"/>
                  </a:lnTo>
                  <a:cubicBezTo>
                    <a:pt x="28167" y="9204"/>
                    <a:pt x="27654" y="8758"/>
                    <a:pt x="27207" y="8289"/>
                  </a:cubicBezTo>
                  <a:cubicBezTo>
                    <a:pt x="25132" y="6660"/>
                    <a:pt x="22543" y="5655"/>
                    <a:pt x="19887" y="5365"/>
                  </a:cubicBezTo>
                  <a:lnTo>
                    <a:pt x="19820" y="4919"/>
                  </a:lnTo>
                  <a:lnTo>
                    <a:pt x="19820" y="4963"/>
                  </a:lnTo>
                  <a:cubicBezTo>
                    <a:pt x="19663" y="4852"/>
                    <a:pt x="19597" y="4695"/>
                    <a:pt x="19552" y="4517"/>
                  </a:cubicBezTo>
                  <a:cubicBezTo>
                    <a:pt x="19552" y="3892"/>
                    <a:pt x="19552" y="3289"/>
                    <a:pt x="19663" y="2598"/>
                  </a:cubicBezTo>
                  <a:lnTo>
                    <a:pt x="19663" y="2553"/>
                  </a:lnTo>
                  <a:cubicBezTo>
                    <a:pt x="19663" y="2441"/>
                    <a:pt x="19708" y="2330"/>
                    <a:pt x="19708" y="2218"/>
                  </a:cubicBezTo>
                  <a:cubicBezTo>
                    <a:pt x="19775" y="1995"/>
                    <a:pt x="19775" y="1749"/>
                    <a:pt x="19820" y="1526"/>
                  </a:cubicBezTo>
                  <a:lnTo>
                    <a:pt x="19820" y="1191"/>
                  </a:lnTo>
                  <a:cubicBezTo>
                    <a:pt x="19887" y="633"/>
                    <a:pt x="19440" y="75"/>
                    <a:pt x="18882" y="9"/>
                  </a:cubicBezTo>
                  <a:cubicBezTo>
                    <a:pt x="18842" y="3"/>
                    <a:pt x="18802" y="1"/>
                    <a:pt x="18762" y="1"/>
                  </a:cubicBezTo>
                  <a:close/>
                </a:path>
              </a:pathLst>
            </a:cu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2" name="Google Shape;622;p34"/>
            <p:cNvSpPr/>
            <p:nvPr/>
          </p:nvSpPr>
          <p:spPr>
            <a:xfrm>
              <a:off x="1899750" y="2458250"/>
              <a:ext cx="5438625" cy="811500"/>
            </a:xfrm>
            <a:custGeom>
              <a:rect b="b" l="l" r="r" t="t"/>
              <a:pathLst>
                <a:path extrusionOk="0" h="32460" w="217545">
                  <a:moveTo>
                    <a:pt x="81376" y="14642"/>
                  </a:moveTo>
                  <a:cubicBezTo>
                    <a:pt x="82001" y="14642"/>
                    <a:pt x="82581" y="14753"/>
                    <a:pt x="83139" y="15043"/>
                  </a:cubicBezTo>
                  <a:cubicBezTo>
                    <a:pt x="83586" y="15266"/>
                    <a:pt x="83987" y="15601"/>
                    <a:pt x="84322" y="16003"/>
                  </a:cubicBezTo>
                  <a:cubicBezTo>
                    <a:pt x="84590" y="16382"/>
                    <a:pt x="84880" y="16784"/>
                    <a:pt x="84992" y="17297"/>
                  </a:cubicBezTo>
                  <a:cubicBezTo>
                    <a:pt x="85170" y="17788"/>
                    <a:pt x="85282" y="18302"/>
                    <a:pt x="85282" y="18815"/>
                  </a:cubicBezTo>
                  <a:lnTo>
                    <a:pt x="77269" y="18815"/>
                  </a:lnTo>
                  <a:cubicBezTo>
                    <a:pt x="77336" y="18302"/>
                    <a:pt x="77448" y="17788"/>
                    <a:pt x="77604" y="17297"/>
                  </a:cubicBezTo>
                  <a:cubicBezTo>
                    <a:pt x="77783" y="16784"/>
                    <a:pt x="78073" y="16338"/>
                    <a:pt x="78408" y="15936"/>
                  </a:cubicBezTo>
                  <a:cubicBezTo>
                    <a:pt x="78742" y="15534"/>
                    <a:pt x="79189" y="15266"/>
                    <a:pt x="79635" y="15043"/>
                  </a:cubicBezTo>
                  <a:cubicBezTo>
                    <a:pt x="80193" y="14753"/>
                    <a:pt x="80773" y="14642"/>
                    <a:pt x="81376" y="14642"/>
                  </a:cubicBezTo>
                  <a:close/>
                  <a:moveTo>
                    <a:pt x="146525" y="14642"/>
                  </a:moveTo>
                  <a:cubicBezTo>
                    <a:pt x="147150" y="14642"/>
                    <a:pt x="147708" y="14753"/>
                    <a:pt x="148288" y="15043"/>
                  </a:cubicBezTo>
                  <a:cubicBezTo>
                    <a:pt x="148735" y="15266"/>
                    <a:pt x="149136" y="15601"/>
                    <a:pt x="149471" y="16003"/>
                  </a:cubicBezTo>
                  <a:cubicBezTo>
                    <a:pt x="149739" y="16382"/>
                    <a:pt x="150029" y="16784"/>
                    <a:pt x="150141" y="17297"/>
                  </a:cubicBezTo>
                  <a:cubicBezTo>
                    <a:pt x="150319" y="17788"/>
                    <a:pt x="150431" y="18302"/>
                    <a:pt x="150431" y="18815"/>
                  </a:cubicBezTo>
                  <a:lnTo>
                    <a:pt x="142485" y="18815"/>
                  </a:lnTo>
                  <a:cubicBezTo>
                    <a:pt x="142530" y="18302"/>
                    <a:pt x="142642" y="17788"/>
                    <a:pt x="142820" y="17297"/>
                  </a:cubicBezTo>
                  <a:cubicBezTo>
                    <a:pt x="142976" y="16784"/>
                    <a:pt x="143267" y="16338"/>
                    <a:pt x="143601" y="15936"/>
                  </a:cubicBezTo>
                  <a:cubicBezTo>
                    <a:pt x="143936" y="15534"/>
                    <a:pt x="144338" y="15266"/>
                    <a:pt x="144784" y="15043"/>
                  </a:cubicBezTo>
                  <a:cubicBezTo>
                    <a:pt x="145342" y="14753"/>
                    <a:pt x="145922" y="14642"/>
                    <a:pt x="146525" y="14642"/>
                  </a:cubicBezTo>
                  <a:close/>
                  <a:moveTo>
                    <a:pt x="187681" y="14642"/>
                  </a:moveTo>
                  <a:cubicBezTo>
                    <a:pt x="188306" y="14642"/>
                    <a:pt x="188864" y="14753"/>
                    <a:pt x="189422" y="15043"/>
                  </a:cubicBezTo>
                  <a:cubicBezTo>
                    <a:pt x="189869" y="15266"/>
                    <a:pt x="190270" y="15601"/>
                    <a:pt x="190605" y="16003"/>
                  </a:cubicBezTo>
                  <a:cubicBezTo>
                    <a:pt x="190895" y="16382"/>
                    <a:pt x="191163" y="16784"/>
                    <a:pt x="191275" y="17297"/>
                  </a:cubicBezTo>
                  <a:cubicBezTo>
                    <a:pt x="191453" y="17788"/>
                    <a:pt x="191565" y="18302"/>
                    <a:pt x="191565" y="18815"/>
                  </a:cubicBezTo>
                  <a:lnTo>
                    <a:pt x="183552" y="18815"/>
                  </a:lnTo>
                  <a:cubicBezTo>
                    <a:pt x="183619" y="18302"/>
                    <a:pt x="183731" y="17788"/>
                    <a:pt x="183909" y="17297"/>
                  </a:cubicBezTo>
                  <a:cubicBezTo>
                    <a:pt x="184066" y="16784"/>
                    <a:pt x="184356" y="16338"/>
                    <a:pt x="184691" y="15936"/>
                  </a:cubicBezTo>
                  <a:cubicBezTo>
                    <a:pt x="185025" y="15534"/>
                    <a:pt x="185472" y="15266"/>
                    <a:pt x="185918" y="15043"/>
                  </a:cubicBezTo>
                  <a:cubicBezTo>
                    <a:pt x="186498" y="14753"/>
                    <a:pt x="187056" y="14642"/>
                    <a:pt x="187681" y="14642"/>
                  </a:cubicBezTo>
                  <a:close/>
                  <a:moveTo>
                    <a:pt x="56758" y="14932"/>
                  </a:moveTo>
                  <a:cubicBezTo>
                    <a:pt x="59637" y="14932"/>
                    <a:pt x="61088" y="16851"/>
                    <a:pt x="61088" y="20779"/>
                  </a:cubicBezTo>
                  <a:cubicBezTo>
                    <a:pt x="61155" y="22431"/>
                    <a:pt x="60709" y="23993"/>
                    <a:pt x="59860" y="25355"/>
                  </a:cubicBezTo>
                  <a:cubicBezTo>
                    <a:pt x="59036" y="26447"/>
                    <a:pt x="57755" y="27064"/>
                    <a:pt x="56421" y="27064"/>
                  </a:cubicBezTo>
                  <a:cubicBezTo>
                    <a:pt x="56310" y="27064"/>
                    <a:pt x="56200" y="27059"/>
                    <a:pt x="56089" y="27051"/>
                  </a:cubicBezTo>
                  <a:cubicBezTo>
                    <a:pt x="55508" y="27051"/>
                    <a:pt x="55017" y="27051"/>
                    <a:pt x="54571" y="26984"/>
                  </a:cubicBezTo>
                  <a:cubicBezTo>
                    <a:pt x="54102" y="26939"/>
                    <a:pt x="53723" y="26872"/>
                    <a:pt x="53433" y="26805"/>
                  </a:cubicBezTo>
                  <a:lnTo>
                    <a:pt x="53433" y="15780"/>
                  </a:lnTo>
                  <a:cubicBezTo>
                    <a:pt x="53879" y="15490"/>
                    <a:pt x="54392" y="15266"/>
                    <a:pt x="54906" y="15155"/>
                  </a:cubicBezTo>
                  <a:cubicBezTo>
                    <a:pt x="55508" y="14976"/>
                    <a:pt x="56133" y="14932"/>
                    <a:pt x="56758" y="14932"/>
                  </a:cubicBezTo>
                  <a:close/>
                  <a:moveTo>
                    <a:pt x="122632" y="9677"/>
                  </a:moveTo>
                  <a:cubicBezTo>
                    <a:pt x="122487" y="9677"/>
                    <a:pt x="122342" y="9680"/>
                    <a:pt x="122197" y="9687"/>
                  </a:cubicBezTo>
                  <a:cubicBezTo>
                    <a:pt x="120501" y="9687"/>
                    <a:pt x="118760" y="9798"/>
                    <a:pt x="117064" y="10088"/>
                  </a:cubicBezTo>
                  <a:cubicBezTo>
                    <a:pt x="115703" y="10312"/>
                    <a:pt x="114363" y="10579"/>
                    <a:pt x="113069" y="10914"/>
                  </a:cubicBezTo>
                  <a:lnTo>
                    <a:pt x="113069" y="31604"/>
                  </a:lnTo>
                  <a:lnTo>
                    <a:pt x="119140" y="31604"/>
                  </a:lnTo>
                  <a:lnTo>
                    <a:pt x="119140" y="15043"/>
                  </a:lnTo>
                  <a:cubicBezTo>
                    <a:pt x="119541" y="14976"/>
                    <a:pt x="119943" y="14932"/>
                    <a:pt x="120434" y="14932"/>
                  </a:cubicBezTo>
                  <a:cubicBezTo>
                    <a:pt x="120948" y="14865"/>
                    <a:pt x="121394" y="14865"/>
                    <a:pt x="121840" y="14865"/>
                  </a:cubicBezTo>
                  <a:cubicBezTo>
                    <a:pt x="123269" y="14865"/>
                    <a:pt x="124228" y="15311"/>
                    <a:pt x="124719" y="16115"/>
                  </a:cubicBezTo>
                  <a:cubicBezTo>
                    <a:pt x="125233" y="16963"/>
                    <a:pt x="125523" y="18302"/>
                    <a:pt x="125523" y="20288"/>
                  </a:cubicBezTo>
                  <a:lnTo>
                    <a:pt x="125523" y="31604"/>
                  </a:lnTo>
                  <a:lnTo>
                    <a:pt x="131549" y="31604"/>
                  </a:lnTo>
                  <a:lnTo>
                    <a:pt x="131549" y="19485"/>
                  </a:lnTo>
                  <a:cubicBezTo>
                    <a:pt x="131549" y="18146"/>
                    <a:pt x="131437" y="16784"/>
                    <a:pt x="131103" y="15490"/>
                  </a:cubicBezTo>
                  <a:cubicBezTo>
                    <a:pt x="130813" y="14351"/>
                    <a:pt x="130299" y="13280"/>
                    <a:pt x="129563" y="12387"/>
                  </a:cubicBezTo>
                  <a:cubicBezTo>
                    <a:pt x="128848" y="11495"/>
                    <a:pt x="127822" y="10803"/>
                    <a:pt x="126706" y="10423"/>
                  </a:cubicBezTo>
                  <a:cubicBezTo>
                    <a:pt x="125373" y="9959"/>
                    <a:pt x="124004" y="9677"/>
                    <a:pt x="122632" y="9677"/>
                  </a:cubicBezTo>
                  <a:close/>
                  <a:moveTo>
                    <a:pt x="104071" y="9724"/>
                  </a:moveTo>
                  <a:cubicBezTo>
                    <a:pt x="102609" y="9724"/>
                    <a:pt x="101106" y="9887"/>
                    <a:pt x="99655" y="10245"/>
                  </a:cubicBezTo>
                  <a:cubicBezTo>
                    <a:pt x="98361" y="10535"/>
                    <a:pt x="97044" y="10870"/>
                    <a:pt x="95816" y="11316"/>
                  </a:cubicBezTo>
                  <a:lnTo>
                    <a:pt x="95816" y="31716"/>
                  </a:lnTo>
                  <a:lnTo>
                    <a:pt x="101909" y="31716"/>
                  </a:lnTo>
                  <a:lnTo>
                    <a:pt x="101909" y="15311"/>
                  </a:lnTo>
                  <a:cubicBezTo>
                    <a:pt x="102289" y="15200"/>
                    <a:pt x="102691" y="15155"/>
                    <a:pt x="103092" y="15088"/>
                  </a:cubicBezTo>
                  <a:cubicBezTo>
                    <a:pt x="103583" y="15043"/>
                    <a:pt x="104052" y="14976"/>
                    <a:pt x="104498" y="14976"/>
                  </a:cubicBezTo>
                  <a:cubicBezTo>
                    <a:pt x="105280" y="14976"/>
                    <a:pt x="106061" y="15043"/>
                    <a:pt x="106864" y="15200"/>
                  </a:cubicBezTo>
                  <a:cubicBezTo>
                    <a:pt x="107601" y="15311"/>
                    <a:pt x="108203" y="15490"/>
                    <a:pt x="108784" y="15601"/>
                  </a:cubicBezTo>
                  <a:lnTo>
                    <a:pt x="109788" y="10535"/>
                  </a:lnTo>
                  <a:cubicBezTo>
                    <a:pt x="109386" y="10356"/>
                    <a:pt x="109007" y="10245"/>
                    <a:pt x="108605" y="10200"/>
                  </a:cubicBezTo>
                  <a:cubicBezTo>
                    <a:pt x="108092" y="10088"/>
                    <a:pt x="107645" y="10022"/>
                    <a:pt x="107199" y="9955"/>
                  </a:cubicBezTo>
                  <a:cubicBezTo>
                    <a:pt x="106686" y="9843"/>
                    <a:pt x="106239" y="9798"/>
                    <a:pt x="105793" y="9798"/>
                  </a:cubicBezTo>
                  <a:cubicBezTo>
                    <a:pt x="105391" y="9798"/>
                    <a:pt x="104989" y="9731"/>
                    <a:pt x="104610" y="9731"/>
                  </a:cubicBezTo>
                  <a:cubicBezTo>
                    <a:pt x="104431" y="9726"/>
                    <a:pt x="104252" y="9724"/>
                    <a:pt x="104071" y="9724"/>
                  </a:cubicBezTo>
                  <a:close/>
                  <a:moveTo>
                    <a:pt x="6094" y="0"/>
                  </a:moveTo>
                  <a:lnTo>
                    <a:pt x="1" y="938"/>
                  </a:lnTo>
                  <a:lnTo>
                    <a:pt x="1" y="31827"/>
                  </a:lnTo>
                  <a:lnTo>
                    <a:pt x="6094" y="31827"/>
                  </a:lnTo>
                  <a:lnTo>
                    <a:pt x="6094" y="22431"/>
                  </a:lnTo>
                  <a:cubicBezTo>
                    <a:pt x="6831" y="22989"/>
                    <a:pt x="7500" y="23658"/>
                    <a:pt x="8125" y="24395"/>
                  </a:cubicBezTo>
                  <a:cubicBezTo>
                    <a:pt x="8862" y="25176"/>
                    <a:pt x="9531" y="26024"/>
                    <a:pt x="10156" y="26872"/>
                  </a:cubicBezTo>
                  <a:cubicBezTo>
                    <a:pt x="10714" y="27765"/>
                    <a:pt x="11339" y="28613"/>
                    <a:pt x="11897" y="29461"/>
                  </a:cubicBezTo>
                  <a:cubicBezTo>
                    <a:pt x="12455" y="30309"/>
                    <a:pt x="12968" y="31046"/>
                    <a:pt x="13415" y="31782"/>
                  </a:cubicBezTo>
                  <a:lnTo>
                    <a:pt x="20401" y="31782"/>
                  </a:lnTo>
                  <a:cubicBezTo>
                    <a:pt x="19954" y="30867"/>
                    <a:pt x="19396" y="29863"/>
                    <a:pt x="18727" y="28792"/>
                  </a:cubicBezTo>
                  <a:cubicBezTo>
                    <a:pt x="18035" y="27720"/>
                    <a:pt x="17254" y="26582"/>
                    <a:pt x="16472" y="25511"/>
                  </a:cubicBezTo>
                  <a:cubicBezTo>
                    <a:pt x="15624" y="24395"/>
                    <a:pt x="14776" y="23368"/>
                    <a:pt x="13928" y="22364"/>
                  </a:cubicBezTo>
                  <a:cubicBezTo>
                    <a:pt x="13147" y="21404"/>
                    <a:pt x="12299" y="20556"/>
                    <a:pt x="11384" y="19708"/>
                  </a:cubicBezTo>
                  <a:cubicBezTo>
                    <a:pt x="13035" y="18146"/>
                    <a:pt x="14486" y="16561"/>
                    <a:pt x="15892" y="15043"/>
                  </a:cubicBezTo>
                  <a:cubicBezTo>
                    <a:pt x="17254" y="13526"/>
                    <a:pt x="18660" y="11874"/>
                    <a:pt x="20133" y="10245"/>
                  </a:cubicBezTo>
                  <a:lnTo>
                    <a:pt x="12924" y="10245"/>
                  </a:lnTo>
                  <a:cubicBezTo>
                    <a:pt x="12522" y="10691"/>
                    <a:pt x="12009" y="11271"/>
                    <a:pt x="11495" y="11874"/>
                  </a:cubicBezTo>
                  <a:cubicBezTo>
                    <a:pt x="11004" y="12499"/>
                    <a:pt x="10424" y="13124"/>
                    <a:pt x="9821" y="13860"/>
                  </a:cubicBezTo>
                  <a:cubicBezTo>
                    <a:pt x="9196" y="14530"/>
                    <a:pt x="8571" y="15200"/>
                    <a:pt x="7947" y="15936"/>
                  </a:cubicBezTo>
                  <a:cubicBezTo>
                    <a:pt x="7277" y="16606"/>
                    <a:pt x="6719" y="17297"/>
                    <a:pt x="6094" y="17967"/>
                  </a:cubicBezTo>
                  <a:lnTo>
                    <a:pt x="6094" y="0"/>
                  </a:lnTo>
                  <a:close/>
                  <a:moveTo>
                    <a:pt x="23056" y="10200"/>
                  </a:moveTo>
                  <a:lnTo>
                    <a:pt x="23056" y="22074"/>
                  </a:lnTo>
                  <a:cubicBezTo>
                    <a:pt x="23056" y="23435"/>
                    <a:pt x="23168" y="24841"/>
                    <a:pt x="23503" y="26136"/>
                  </a:cubicBezTo>
                  <a:cubicBezTo>
                    <a:pt x="23793" y="27319"/>
                    <a:pt x="24306" y="28390"/>
                    <a:pt x="25021" y="29350"/>
                  </a:cubicBezTo>
                  <a:cubicBezTo>
                    <a:pt x="25824" y="30242"/>
                    <a:pt x="26784" y="30934"/>
                    <a:pt x="27900" y="31381"/>
                  </a:cubicBezTo>
                  <a:cubicBezTo>
                    <a:pt x="29267" y="31857"/>
                    <a:pt x="30672" y="32122"/>
                    <a:pt x="32134" y="32122"/>
                  </a:cubicBezTo>
                  <a:cubicBezTo>
                    <a:pt x="32247" y="32122"/>
                    <a:pt x="32361" y="32120"/>
                    <a:pt x="32475" y="32117"/>
                  </a:cubicBezTo>
                  <a:cubicBezTo>
                    <a:pt x="34149" y="32117"/>
                    <a:pt x="35912" y="32006"/>
                    <a:pt x="37608" y="31716"/>
                  </a:cubicBezTo>
                  <a:cubicBezTo>
                    <a:pt x="38948" y="31559"/>
                    <a:pt x="40309" y="31269"/>
                    <a:pt x="41604" y="30934"/>
                  </a:cubicBezTo>
                  <a:lnTo>
                    <a:pt x="41604" y="10200"/>
                  </a:lnTo>
                  <a:lnTo>
                    <a:pt x="35510" y="10200"/>
                  </a:lnTo>
                  <a:lnTo>
                    <a:pt x="35510" y="26694"/>
                  </a:lnTo>
                  <a:cubicBezTo>
                    <a:pt x="35109" y="26805"/>
                    <a:pt x="34729" y="26805"/>
                    <a:pt x="34216" y="26872"/>
                  </a:cubicBezTo>
                  <a:cubicBezTo>
                    <a:pt x="33703" y="26939"/>
                    <a:pt x="33256" y="26939"/>
                    <a:pt x="32810" y="26939"/>
                  </a:cubicBezTo>
                  <a:cubicBezTo>
                    <a:pt x="31404" y="26939"/>
                    <a:pt x="30444" y="26471"/>
                    <a:pt x="29931" y="25622"/>
                  </a:cubicBezTo>
                  <a:cubicBezTo>
                    <a:pt x="29417" y="24797"/>
                    <a:pt x="29150" y="23368"/>
                    <a:pt x="29150" y="21404"/>
                  </a:cubicBezTo>
                  <a:lnTo>
                    <a:pt x="29150" y="10200"/>
                  </a:lnTo>
                  <a:close/>
                  <a:moveTo>
                    <a:pt x="166880" y="3884"/>
                  </a:moveTo>
                  <a:lnTo>
                    <a:pt x="160787" y="4844"/>
                  </a:lnTo>
                  <a:lnTo>
                    <a:pt x="160787" y="22922"/>
                  </a:lnTo>
                  <a:cubicBezTo>
                    <a:pt x="160742" y="24172"/>
                    <a:pt x="160854" y="25466"/>
                    <a:pt x="161122" y="26694"/>
                  </a:cubicBezTo>
                  <a:cubicBezTo>
                    <a:pt x="161412" y="27765"/>
                    <a:pt x="161858" y="28792"/>
                    <a:pt x="162550" y="29640"/>
                  </a:cubicBezTo>
                  <a:cubicBezTo>
                    <a:pt x="163220" y="30421"/>
                    <a:pt x="164112" y="31091"/>
                    <a:pt x="165139" y="31492"/>
                  </a:cubicBezTo>
                  <a:cubicBezTo>
                    <a:pt x="166284" y="31946"/>
                    <a:pt x="167517" y="32173"/>
                    <a:pt x="168759" y="32173"/>
                  </a:cubicBezTo>
                  <a:cubicBezTo>
                    <a:pt x="168921" y="32173"/>
                    <a:pt x="169084" y="32170"/>
                    <a:pt x="169246" y="32162"/>
                  </a:cubicBezTo>
                  <a:cubicBezTo>
                    <a:pt x="170384" y="32162"/>
                    <a:pt x="171500" y="32050"/>
                    <a:pt x="172571" y="31827"/>
                  </a:cubicBezTo>
                  <a:cubicBezTo>
                    <a:pt x="173419" y="31604"/>
                    <a:pt x="174268" y="31381"/>
                    <a:pt x="175049" y="31046"/>
                  </a:cubicBezTo>
                  <a:lnTo>
                    <a:pt x="174201" y="26314"/>
                  </a:lnTo>
                  <a:cubicBezTo>
                    <a:pt x="173576" y="26538"/>
                    <a:pt x="172973" y="26694"/>
                    <a:pt x="172281" y="26805"/>
                  </a:cubicBezTo>
                  <a:cubicBezTo>
                    <a:pt x="171679" y="26939"/>
                    <a:pt x="170987" y="26984"/>
                    <a:pt x="170317" y="26984"/>
                  </a:cubicBezTo>
                  <a:cubicBezTo>
                    <a:pt x="168911" y="26984"/>
                    <a:pt x="167996" y="26582"/>
                    <a:pt x="167550" y="25868"/>
                  </a:cubicBezTo>
                  <a:cubicBezTo>
                    <a:pt x="167059" y="24953"/>
                    <a:pt x="166813" y="23882"/>
                    <a:pt x="166880" y="22810"/>
                  </a:cubicBezTo>
                  <a:lnTo>
                    <a:pt x="166880" y="15266"/>
                  </a:lnTo>
                  <a:lnTo>
                    <a:pt x="174201" y="15266"/>
                  </a:lnTo>
                  <a:lnTo>
                    <a:pt x="174201" y="10200"/>
                  </a:lnTo>
                  <a:lnTo>
                    <a:pt x="166880" y="10200"/>
                  </a:lnTo>
                  <a:lnTo>
                    <a:pt x="166880" y="3884"/>
                  </a:lnTo>
                  <a:close/>
                  <a:moveTo>
                    <a:pt x="53500" y="0"/>
                  </a:moveTo>
                  <a:lnTo>
                    <a:pt x="47406" y="938"/>
                  </a:lnTo>
                  <a:lnTo>
                    <a:pt x="47406" y="31091"/>
                  </a:lnTo>
                  <a:cubicBezTo>
                    <a:pt x="47920" y="31314"/>
                    <a:pt x="48522" y="31492"/>
                    <a:pt x="49259" y="31604"/>
                  </a:cubicBezTo>
                  <a:cubicBezTo>
                    <a:pt x="49995" y="31782"/>
                    <a:pt x="50732" y="31894"/>
                    <a:pt x="51469" y="32006"/>
                  </a:cubicBezTo>
                  <a:cubicBezTo>
                    <a:pt x="52250" y="32050"/>
                    <a:pt x="53031" y="32162"/>
                    <a:pt x="53834" y="32229"/>
                  </a:cubicBezTo>
                  <a:cubicBezTo>
                    <a:pt x="54616" y="32273"/>
                    <a:pt x="55397" y="32340"/>
                    <a:pt x="56133" y="32340"/>
                  </a:cubicBezTo>
                  <a:cubicBezTo>
                    <a:pt x="57762" y="32340"/>
                    <a:pt x="59347" y="32117"/>
                    <a:pt x="60865" y="31559"/>
                  </a:cubicBezTo>
                  <a:cubicBezTo>
                    <a:pt x="62159" y="31046"/>
                    <a:pt x="63342" y="30242"/>
                    <a:pt x="64369" y="29238"/>
                  </a:cubicBezTo>
                  <a:cubicBezTo>
                    <a:pt x="65329" y="28234"/>
                    <a:pt x="66065" y="27051"/>
                    <a:pt x="66512" y="25689"/>
                  </a:cubicBezTo>
                  <a:cubicBezTo>
                    <a:pt x="67070" y="24172"/>
                    <a:pt x="67293" y="22587"/>
                    <a:pt x="67293" y="21002"/>
                  </a:cubicBezTo>
                  <a:cubicBezTo>
                    <a:pt x="67293" y="19440"/>
                    <a:pt x="67136" y="17855"/>
                    <a:pt x="66779" y="16449"/>
                  </a:cubicBezTo>
                  <a:cubicBezTo>
                    <a:pt x="66445" y="15155"/>
                    <a:pt x="65842" y="13972"/>
                    <a:pt x="64994" y="12901"/>
                  </a:cubicBezTo>
                  <a:cubicBezTo>
                    <a:pt x="64190" y="11941"/>
                    <a:pt x="63186" y="11160"/>
                    <a:pt x="62048" y="10646"/>
                  </a:cubicBezTo>
                  <a:cubicBezTo>
                    <a:pt x="60753" y="10022"/>
                    <a:pt x="59414" y="9798"/>
                    <a:pt x="58008" y="9798"/>
                  </a:cubicBezTo>
                  <a:cubicBezTo>
                    <a:pt x="57205" y="9798"/>
                    <a:pt x="56423" y="9843"/>
                    <a:pt x="55642" y="10022"/>
                  </a:cubicBezTo>
                  <a:cubicBezTo>
                    <a:pt x="54906" y="10200"/>
                    <a:pt x="54169" y="10423"/>
                    <a:pt x="53500" y="10691"/>
                  </a:cubicBezTo>
                  <a:lnTo>
                    <a:pt x="53500" y="0"/>
                  </a:lnTo>
                  <a:close/>
                  <a:moveTo>
                    <a:pt x="81220" y="9687"/>
                  </a:moveTo>
                  <a:cubicBezTo>
                    <a:pt x="79925" y="9687"/>
                    <a:pt x="78631" y="9910"/>
                    <a:pt x="77381" y="10423"/>
                  </a:cubicBezTo>
                  <a:cubicBezTo>
                    <a:pt x="76153" y="10870"/>
                    <a:pt x="75082" y="11606"/>
                    <a:pt x="74122" y="12566"/>
                  </a:cubicBezTo>
                  <a:cubicBezTo>
                    <a:pt x="73096" y="13637"/>
                    <a:pt x="72314" y="14820"/>
                    <a:pt x="71801" y="16159"/>
                  </a:cubicBezTo>
                  <a:cubicBezTo>
                    <a:pt x="71243" y="17744"/>
                    <a:pt x="70908" y="19440"/>
                    <a:pt x="70953" y="21114"/>
                  </a:cubicBezTo>
                  <a:cubicBezTo>
                    <a:pt x="70953" y="22654"/>
                    <a:pt x="71176" y="24105"/>
                    <a:pt x="71533" y="25622"/>
                  </a:cubicBezTo>
                  <a:cubicBezTo>
                    <a:pt x="71980" y="26939"/>
                    <a:pt x="72649" y="28167"/>
                    <a:pt x="73609" y="29193"/>
                  </a:cubicBezTo>
                  <a:cubicBezTo>
                    <a:pt x="74613" y="30198"/>
                    <a:pt x="75819" y="30979"/>
                    <a:pt x="77158" y="31492"/>
                  </a:cubicBezTo>
                  <a:cubicBezTo>
                    <a:pt x="78671" y="32073"/>
                    <a:pt x="80242" y="32345"/>
                    <a:pt x="81854" y="32345"/>
                  </a:cubicBezTo>
                  <a:cubicBezTo>
                    <a:pt x="81977" y="32345"/>
                    <a:pt x="82100" y="32344"/>
                    <a:pt x="82224" y="32340"/>
                  </a:cubicBezTo>
                  <a:cubicBezTo>
                    <a:pt x="83028" y="32340"/>
                    <a:pt x="83809" y="32273"/>
                    <a:pt x="84545" y="32229"/>
                  </a:cubicBezTo>
                  <a:cubicBezTo>
                    <a:pt x="85326" y="32117"/>
                    <a:pt x="86018" y="32006"/>
                    <a:pt x="86688" y="31894"/>
                  </a:cubicBezTo>
                  <a:cubicBezTo>
                    <a:pt x="87313" y="31827"/>
                    <a:pt x="87915" y="31671"/>
                    <a:pt x="88540" y="31492"/>
                  </a:cubicBezTo>
                  <a:cubicBezTo>
                    <a:pt x="88987" y="31314"/>
                    <a:pt x="89455" y="31202"/>
                    <a:pt x="89835" y="30979"/>
                  </a:cubicBezTo>
                  <a:lnTo>
                    <a:pt x="88987" y="26024"/>
                  </a:lnTo>
                  <a:cubicBezTo>
                    <a:pt x="88139" y="26359"/>
                    <a:pt x="87246" y="26649"/>
                    <a:pt x="86353" y="26805"/>
                  </a:cubicBezTo>
                  <a:cubicBezTo>
                    <a:pt x="85282" y="26984"/>
                    <a:pt x="84144" y="27095"/>
                    <a:pt x="83072" y="27095"/>
                  </a:cubicBezTo>
                  <a:cubicBezTo>
                    <a:pt x="82968" y="27100"/>
                    <a:pt x="82863" y="27103"/>
                    <a:pt x="82759" y="27103"/>
                  </a:cubicBezTo>
                  <a:cubicBezTo>
                    <a:pt x="81411" y="27103"/>
                    <a:pt x="80059" y="26705"/>
                    <a:pt x="78899" y="25980"/>
                  </a:cubicBezTo>
                  <a:cubicBezTo>
                    <a:pt x="77894" y="25288"/>
                    <a:pt x="77269" y="24172"/>
                    <a:pt x="77158" y="22989"/>
                  </a:cubicBezTo>
                  <a:lnTo>
                    <a:pt x="90973" y="22989"/>
                  </a:lnTo>
                  <a:cubicBezTo>
                    <a:pt x="90973" y="22654"/>
                    <a:pt x="90973" y="22297"/>
                    <a:pt x="91018" y="21851"/>
                  </a:cubicBezTo>
                  <a:cubicBezTo>
                    <a:pt x="91085" y="21404"/>
                    <a:pt x="91085" y="21002"/>
                    <a:pt x="91085" y="20668"/>
                  </a:cubicBezTo>
                  <a:cubicBezTo>
                    <a:pt x="91085" y="17119"/>
                    <a:pt x="90170" y="14351"/>
                    <a:pt x="88429" y="12499"/>
                  </a:cubicBezTo>
                  <a:cubicBezTo>
                    <a:pt x="86688" y="10646"/>
                    <a:pt x="84255" y="9687"/>
                    <a:pt x="81220" y="9687"/>
                  </a:cubicBezTo>
                  <a:close/>
                  <a:moveTo>
                    <a:pt x="146414" y="9687"/>
                  </a:moveTo>
                  <a:cubicBezTo>
                    <a:pt x="145119" y="9687"/>
                    <a:pt x="143825" y="9910"/>
                    <a:pt x="142597" y="10423"/>
                  </a:cubicBezTo>
                  <a:cubicBezTo>
                    <a:pt x="141347" y="10870"/>
                    <a:pt x="140276" y="11606"/>
                    <a:pt x="139316" y="12566"/>
                  </a:cubicBezTo>
                  <a:cubicBezTo>
                    <a:pt x="138312" y="13637"/>
                    <a:pt x="137508" y="14820"/>
                    <a:pt x="137017" y="16159"/>
                  </a:cubicBezTo>
                  <a:cubicBezTo>
                    <a:pt x="136437" y="17744"/>
                    <a:pt x="136102" y="19440"/>
                    <a:pt x="136169" y="21114"/>
                  </a:cubicBezTo>
                  <a:cubicBezTo>
                    <a:pt x="136102" y="22587"/>
                    <a:pt x="136325" y="24105"/>
                    <a:pt x="136794" y="25622"/>
                  </a:cubicBezTo>
                  <a:cubicBezTo>
                    <a:pt x="137240" y="26939"/>
                    <a:pt x="137910" y="28167"/>
                    <a:pt x="138870" y="29193"/>
                  </a:cubicBezTo>
                  <a:cubicBezTo>
                    <a:pt x="139874" y="30198"/>
                    <a:pt x="141079" y="30979"/>
                    <a:pt x="142418" y="31492"/>
                  </a:cubicBezTo>
                  <a:cubicBezTo>
                    <a:pt x="143932" y="32073"/>
                    <a:pt x="145503" y="32345"/>
                    <a:pt x="147114" y="32345"/>
                  </a:cubicBezTo>
                  <a:cubicBezTo>
                    <a:pt x="147238" y="32345"/>
                    <a:pt x="147361" y="32344"/>
                    <a:pt x="147485" y="32340"/>
                  </a:cubicBezTo>
                  <a:cubicBezTo>
                    <a:pt x="148288" y="32340"/>
                    <a:pt x="149069" y="32273"/>
                    <a:pt x="149806" y="32229"/>
                  </a:cubicBezTo>
                  <a:cubicBezTo>
                    <a:pt x="150587" y="32117"/>
                    <a:pt x="151279" y="32006"/>
                    <a:pt x="151949" y="31894"/>
                  </a:cubicBezTo>
                  <a:cubicBezTo>
                    <a:pt x="152574" y="31827"/>
                    <a:pt x="153176" y="31671"/>
                    <a:pt x="153801" y="31492"/>
                  </a:cubicBezTo>
                  <a:cubicBezTo>
                    <a:pt x="154247" y="31314"/>
                    <a:pt x="154716" y="31202"/>
                    <a:pt x="155096" y="30979"/>
                  </a:cubicBezTo>
                  <a:lnTo>
                    <a:pt x="154247" y="26024"/>
                  </a:lnTo>
                  <a:cubicBezTo>
                    <a:pt x="153355" y="26426"/>
                    <a:pt x="152462" y="26694"/>
                    <a:pt x="151547" y="26872"/>
                  </a:cubicBezTo>
                  <a:cubicBezTo>
                    <a:pt x="150476" y="27051"/>
                    <a:pt x="149360" y="27162"/>
                    <a:pt x="148288" y="27162"/>
                  </a:cubicBezTo>
                  <a:cubicBezTo>
                    <a:pt x="148214" y="27165"/>
                    <a:pt x="148140" y="27166"/>
                    <a:pt x="148067" y="27166"/>
                  </a:cubicBezTo>
                  <a:cubicBezTo>
                    <a:pt x="146668" y="27166"/>
                    <a:pt x="145281" y="26766"/>
                    <a:pt x="144115" y="26024"/>
                  </a:cubicBezTo>
                  <a:cubicBezTo>
                    <a:pt x="143088" y="25355"/>
                    <a:pt x="142485" y="24216"/>
                    <a:pt x="142374" y="23033"/>
                  </a:cubicBezTo>
                  <a:lnTo>
                    <a:pt x="156167" y="23033"/>
                  </a:lnTo>
                  <a:cubicBezTo>
                    <a:pt x="156167" y="22699"/>
                    <a:pt x="156167" y="22364"/>
                    <a:pt x="156234" y="21917"/>
                  </a:cubicBezTo>
                  <a:cubicBezTo>
                    <a:pt x="156279" y="21471"/>
                    <a:pt x="156279" y="21069"/>
                    <a:pt x="156279" y="20735"/>
                  </a:cubicBezTo>
                  <a:cubicBezTo>
                    <a:pt x="156279" y="17119"/>
                    <a:pt x="155386" y="14351"/>
                    <a:pt x="153645" y="12499"/>
                  </a:cubicBezTo>
                  <a:cubicBezTo>
                    <a:pt x="151882" y="10646"/>
                    <a:pt x="149471" y="9687"/>
                    <a:pt x="146414" y="9687"/>
                  </a:cubicBezTo>
                  <a:close/>
                  <a:moveTo>
                    <a:pt x="187570" y="9687"/>
                  </a:moveTo>
                  <a:cubicBezTo>
                    <a:pt x="186275" y="9687"/>
                    <a:pt x="184981" y="9910"/>
                    <a:pt x="183731" y="10423"/>
                  </a:cubicBezTo>
                  <a:cubicBezTo>
                    <a:pt x="182481" y="10870"/>
                    <a:pt x="181410" y="11606"/>
                    <a:pt x="180472" y="12566"/>
                  </a:cubicBezTo>
                  <a:cubicBezTo>
                    <a:pt x="179446" y="13637"/>
                    <a:pt x="178664" y="14820"/>
                    <a:pt x="178151" y="16159"/>
                  </a:cubicBezTo>
                  <a:cubicBezTo>
                    <a:pt x="177593" y="17744"/>
                    <a:pt x="177258" y="19440"/>
                    <a:pt x="177303" y="21114"/>
                  </a:cubicBezTo>
                  <a:cubicBezTo>
                    <a:pt x="177303" y="22587"/>
                    <a:pt x="177526" y="24105"/>
                    <a:pt x="177928" y="25622"/>
                  </a:cubicBezTo>
                  <a:cubicBezTo>
                    <a:pt x="178374" y="26939"/>
                    <a:pt x="179044" y="28167"/>
                    <a:pt x="180004" y="29193"/>
                  </a:cubicBezTo>
                  <a:cubicBezTo>
                    <a:pt x="181030" y="30198"/>
                    <a:pt x="182213" y="30979"/>
                    <a:pt x="183552" y="31492"/>
                  </a:cubicBezTo>
                  <a:cubicBezTo>
                    <a:pt x="185087" y="32073"/>
                    <a:pt x="186640" y="32345"/>
                    <a:pt x="188266" y="32345"/>
                  </a:cubicBezTo>
                  <a:cubicBezTo>
                    <a:pt x="188391" y="32345"/>
                    <a:pt x="188516" y="32344"/>
                    <a:pt x="188641" y="32340"/>
                  </a:cubicBezTo>
                  <a:cubicBezTo>
                    <a:pt x="189422" y="32340"/>
                    <a:pt x="190203" y="32273"/>
                    <a:pt x="190940" y="32229"/>
                  </a:cubicBezTo>
                  <a:cubicBezTo>
                    <a:pt x="191743" y="32117"/>
                    <a:pt x="192413" y="32006"/>
                    <a:pt x="193083" y="31894"/>
                  </a:cubicBezTo>
                  <a:cubicBezTo>
                    <a:pt x="193707" y="31827"/>
                    <a:pt x="194332" y="31671"/>
                    <a:pt x="194935" y="31492"/>
                  </a:cubicBezTo>
                  <a:cubicBezTo>
                    <a:pt x="195404" y="31314"/>
                    <a:pt x="195850" y="31202"/>
                    <a:pt x="196252" y="30979"/>
                  </a:cubicBezTo>
                  <a:lnTo>
                    <a:pt x="195404" y="26024"/>
                  </a:lnTo>
                  <a:cubicBezTo>
                    <a:pt x="194556" y="26426"/>
                    <a:pt x="193640" y="26694"/>
                    <a:pt x="192748" y="26872"/>
                  </a:cubicBezTo>
                  <a:cubicBezTo>
                    <a:pt x="191676" y="27051"/>
                    <a:pt x="190560" y="27162"/>
                    <a:pt x="189489" y="27162"/>
                  </a:cubicBezTo>
                  <a:cubicBezTo>
                    <a:pt x="189415" y="27165"/>
                    <a:pt x="189341" y="27166"/>
                    <a:pt x="189267" y="27166"/>
                  </a:cubicBezTo>
                  <a:cubicBezTo>
                    <a:pt x="187869" y="27166"/>
                    <a:pt x="186481" y="26766"/>
                    <a:pt x="185316" y="26024"/>
                  </a:cubicBezTo>
                  <a:cubicBezTo>
                    <a:pt x="184289" y="25355"/>
                    <a:pt x="183664" y="24216"/>
                    <a:pt x="183552" y="23033"/>
                  </a:cubicBezTo>
                  <a:lnTo>
                    <a:pt x="197323" y="23033"/>
                  </a:lnTo>
                  <a:cubicBezTo>
                    <a:pt x="197323" y="22699"/>
                    <a:pt x="197368" y="22364"/>
                    <a:pt x="197368" y="21917"/>
                  </a:cubicBezTo>
                  <a:cubicBezTo>
                    <a:pt x="197435" y="21471"/>
                    <a:pt x="197435" y="21069"/>
                    <a:pt x="197435" y="20735"/>
                  </a:cubicBezTo>
                  <a:cubicBezTo>
                    <a:pt x="197435" y="17119"/>
                    <a:pt x="196520" y="14351"/>
                    <a:pt x="194779" y="12499"/>
                  </a:cubicBezTo>
                  <a:cubicBezTo>
                    <a:pt x="193038" y="10646"/>
                    <a:pt x="190605" y="9687"/>
                    <a:pt x="187570" y="9687"/>
                  </a:cubicBezTo>
                  <a:close/>
                  <a:moveTo>
                    <a:pt x="209889" y="9687"/>
                  </a:moveTo>
                  <a:cubicBezTo>
                    <a:pt x="207277" y="9687"/>
                    <a:pt x="205269" y="10245"/>
                    <a:pt x="203729" y="11428"/>
                  </a:cubicBezTo>
                  <a:cubicBezTo>
                    <a:pt x="202278" y="12566"/>
                    <a:pt x="201430" y="14351"/>
                    <a:pt x="201474" y="16226"/>
                  </a:cubicBezTo>
                  <a:cubicBezTo>
                    <a:pt x="201474" y="17119"/>
                    <a:pt x="201586" y="18034"/>
                    <a:pt x="201943" y="18860"/>
                  </a:cubicBezTo>
                  <a:cubicBezTo>
                    <a:pt x="202211" y="19596"/>
                    <a:pt x="202613" y="20221"/>
                    <a:pt x="203171" y="20779"/>
                  </a:cubicBezTo>
                  <a:cubicBezTo>
                    <a:pt x="203796" y="21360"/>
                    <a:pt x="204421" y="21806"/>
                    <a:pt x="205135" y="22141"/>
                  </a:cubicBezTo>
                  <a:cubicBezTo>
                    <a:pt x="205938" y="22542"/>
                    <a:pt x="206786" y="22922"/>
                    <a:pt x="207746" y="23257"/>
                  </a:cubicBezTo>
                  <a:cubicBezTo>
                    <a:pt x="208706" y="23547"/>
                    <a:pt x="209666" y="23993"/>
                    <a:pt x="210491" y="24506"/>
                  </a:cubicBezTo>
                  <a:cubicBezTo>
                    <a:pt x="211005" y="24685"/>
                    <a:pt x="211339" y="25176"/>
                    <a:pt x="211406" y="25734"/>
                  </a:cubicBezTo>
                  <a:cubicBezTo>
                    <a:pt x="211451" y="26247"/>
                    <a:pt x="211183" y="26761"/>
                    <a:pt x="210715" y="26984"/>
                  </a:cubicBezTo>
                  <a:cubicBezTo>
                    <a:pt x="210134" y="27220"/>
                    <a:pt x="209466" y="27338"/>
                    <a:pt x="208804" y="27338"/>
                  </a:cubicBezTo>
                  <a:cubicBezTo>
                    <a:pt x="208652" y="27338"/>
                    <a:pt x="208499" y="27331"/>
                    <a:pt x="208349" y="27319"/>
                  </a:cubicBezTo>
                  <a:cubicBezTo>
                    <a:pt x="207233" y="27319"/>
                    <a:pt x="206161" y="27207"/>
                    <a:pt x="205023" y="27162"/>
                  </a:cubicBezTo>
                  <a:cubicBezTo>
                    <a:pt x="203952" y="26939"/>
                    <a:pt x="202881" y="26582"/>
                    <a:pt x="201876" y="26203"/>
                  </a:cubicBezTo>
                  <a:lnTo>
                    <a:pt x="200872" y="31158"/>
                  </a:lnTo>
                  <a:cubicBezTo>
                    <a:pt x="201698" y="31448"/>
                    <a:pt x="202546" y="31716"/>
                    <a:pt x="203461" y="31939"/>
                  </a:cubicBezTo>
                  <a:cubicBezTo>
                    <a:pt x="204852" y="32296"/>
                    <a:pt x="206260" y="32459"/>
                    <a:pt x="207702" y="32459"/>
                  </a:cubicBezTo>
                  <a:cubicBezTo>
                    <a:pt x="207880" y="32459"/>
                    <a:pt x="208058" y="32457"/>
                    <a:pt x="208237" y="32452"/>
                  </a:cubicBezTo>
                  <a:cubicBezTo>
                    <a:pt x="211183" y="32452"/>
                    <a:pt x="213437" y="31894"/>
                    <a:pt x="215000" y="30823"/>
                  </a:cubicBezTo>
                  <a:cubicBezTo>
                    <a:pt x="216651" y="29751"/>
                    <a:pt x="217544" y="27877"/>
                    <a:pt x="217433" y="25980"/>
                  </a:cubicBezTo>
                  <a:cubicBezTo>
                    <a:pt x="217433" y="25176"/>
                    <a:pt x="217321" y="24395"/>
                    <a:pt x="217098" y="23614"/>
                  </a:cubicBezTo>
                  <a:cubicBezTo>
                    <a:pt x="216875" y="22877"/>
                    <a:pt x="216540" y="22252"/>
                    <a:pt x="216026" y="21739"/>
                  </a:cubicBezTo>
                  <a:cubicBezTo>
                    <a:pt x="215468" y="21069"/>
                    <a:pt x="214777" y="20556"/>
                    <a:pt x="213995" y="20177"/>
                  </a:cubicBezTo>
                  <a:cubicBezTo>
                    <a:pt x="212969" y="19596"/>
                    <a:pt x="211853" y="19105"/>
                    <a:pt x="210715" y="18704"/>
                  </a:cubicBezTo>
                  <a:cubicBezTo>
                    <a:pt x="210045" y="18480"/>
                    <a:pt x="209487" y="18257"/>
                    <a:pt x="209085" y="18034"/>
                  </a:cubicBezTo>
                  <a:cubicBezTo>
                    <a:pt x="208706" y="17788"/>
                    <a:pt x="208349" y="17632"/>
                    <a:pt x="208126" y="17454"/>
                  </a:cubicBezTo>
                  <a:cubicBezTo>
                    <a:pt x="207902" y="17297"/>
                    <a:pt x="207746" y="17119"/>
                    <a:pt x="207635" y="16896"/>
                  </a:cubicBezTo>
                  <a:cubicBezTo>
                    <a:pt x="207568" y="16673"/>
                    <a:pt x="207523" y="16449"/>
                    <a:pt x="207523" y="16226"/>
                  </a:cubicBezTo>
                  <a:cubicBezTo>
                    <a:pt x="207523" y="15155"/>
                    <a:pt x="208460" y="14642"/>
                    <a:pt x="210380" y="14642"/>
                  </a:cubicBezTo>
                  <a:cubicBezTo>
                    <a:pt x="211295" y="14642"/>
                    <a:pt x="212255" y="14708"/>
                    <a:pt x="213147" y="14932"/>
                  </a:cubicBezTo>
                  <a:cubicBezTo>
                    <a:pt x="213928" y="15155"/>
                    <a:pt x="214665" y="15311"/>
                    <a:pt x="215468" y="15601"/>
                  </a:cubicBezTo>
                  <a:lnTo>
                    <a:pt x="216540" y="10803"/>
                  </a:lnTo>
                  <a:cubicBezTo>
                    <a:pt x="215580" y="10468"/>
                    <a:pt x="214620" y="10245"/>
                    <a:pt x="213661" y="10088"/>
                  </a:cubicBezTo>
                  <a:cubicBezTo>
                    <a:pt x="212411" y="9798"/>
                    <a:pt x="211116" y="9687"/>
                    <a:pt x="209889" y="9687"/>
                  </a:cubicBezTo>
                  <a:close/>
                </a:path>
              </a:pathLst>
            </a:cu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23" name="Google Shape;623;p34"/>
          <p:cNvGrpSpPr/>
          <p:nvPr/>
        </p:nvGrpSpPr>
        <p:grpSpPr>
          <a:xfrm>
            <a:off x="1427890" y="2221806"/>
            <a:ext cx="698713" cy="538749"/>
            <a:chOff x="589375" y="368275"/>
            <a:chExt cx="6439750" cy="4965425"/>
          </a:xfrm>
        </p:grpSpPr>
        <p:sp>
          <p:nvSpPr>
            <p:cNvPr id="624" name="Google Shape;624;p34"/>
            <p:cNvSpPr/>
            <p:nvPr/>
          </p:nvSpPr>
          <p:spPr>
            <a:xfrm>
              <a:off x="589375" y="4374975"/>
              <a:ext cx="602000" cy="939225"/>
            </a:xfrm>
            <a:custGeom>
              <a:rect b="b" l="l" r="r" t="t"/>
              <a:pathLst>
                <a:path extrusionOk="0" h="37569" w="24080">
                  <a:moveTo>
                    <a:pt x="7218" y="1"/>
                  </a:moveTo>
                  <a:lnTo>
                    <a:pt x="1" y="1125"/>
                  </a:lnTo>
                  <a:lnTo>
                    <a:pt x="1" y="37450"/>
                  </a:lnTo>
                  <a:lnTo>
                    <a:pt x="7218" y="37450"/>
                  </a:lnTo>
                  <a:lnTo>
                    <a:pt x="7218" y="26387"/>
                  </a:lnTo>
                  <a:cubicBezTo>
                    <a:pt x="8046" y="27097"/>
                    <a:pt x="8875" y="27866"/>
                    <a:pt x="9585" y="28753"/>
                  </a:cubicBezTo>
                  <a:cubicBezTo>
                    <a:pt x="10413" y="29700"/>
                    <a:pt x="11241" y="30706"/>
                    <a:pt x="11951" y="31770"/>
                  </a:cubicBezTo>
                  <a:cubicBezTo>
                    <a:pt x="12720" y="32717"/>
                    <a:pt x="13430" y="33782"/>
                    <a:pt x="14081" y="34847"/>
                  </a:cubicBezTo>
                  <a:cubicBezTo>
                    <a:pt x="14673" y="35793"/>
                    <a:pt x="15264" y="36681"/>
                    <a:pt x="15797" y="37568"/>
                  </a:cubicBezTo>
                  <a:lnTo>
                    <a:pt x="24079" y="37568"/>
                  </a:lnTo>
                  <a:cubicBezTo>
                    <a:pt x="23547" y="36503"/>
                    <a:pt x="22837" y="35379"/>
                    <a:pt x="22068" y="34019"/>
                  </a:cubicBezTo>
                  <a:cubicBezTo>
                    <a:pt x="21239" y="32717"/>
                    <a:pt x="20411" y="31415"/>
                    <a:pt x="19405" y="30173"/>
                  </a:cubicBezTo>
                  <a:cubicBezTo>
                    <a:pt x="18459" y="28931"/>
                    <a:pt x="17512" y="27688"/>
                    <a:pt x="16447" y="26505"/>
                  </a:cubicBezTo>
                  <a:cubicBezTo>
                    <a:pt x="15501" y="25381"/>
                    <a:pt x="14495" y="24316"/>
                    <a:pt x="13430" y="23310"/>
                  </a:cubicBezTo>
                  <a:cubicBezTo>
                    <a:pt x="15382" y="21358"/>
                    <a:pt x="17157" y="19524"/>
                    <a:pt x="18696" y="17749"/>
                  </a:cubicBezTo>
                  <a:cubicBezTo>
                    <a:pt x="20411" y="16033"/>
                    <a:pt x="22068" y="14081"/>
                    <a:pt x="23724" y="12129"/>
                  </a:cubicBezTo>
                  <a:lnTo>
                    <a:pt x="15205" y="12129"/>
                  </a:lnTo>
                  <a:cubicBezTo>
                    <a:pt x="14791" y="12661"/>
                    <a:pt x="14140" y="13371"/>
                    <a:pt x="13548" y="14081"/>
                  </a:cubicBezTo>
                  <a:cubicBezTo>
                    <a:pt x="12898" y="14791"/>
                    <a:pt x="12188" y="15560"/>
                    <a:pt x="11537" y="16448"/>
                  </a:cubicBezTo>
                  <a:cubicBezTo>
                    <a:pt x="10768" y="17276"/>
                    <a:pt x="10058" y="18104"/>
                    <a:pt x="9289" y="18932"/>
                  </a:cubicBezTo>
                  <a:cubicBezTo>
                    <a:pt x="8562" y="19659"/>
                    <a:pt x="7889" y="20385"/>
                    <a:pt x="7218" y="21161"/>
                  </a:cubicBezTo>
                  <a:lnTo>
                    <a:pt x="7218" y="21161"/>
                  </a:lnTo>
                  <a:lnTo>
                    <a:pt x="72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4"/>
            <p:cNvSpPr/>
            <p:nvPr/>
          </p:nvSpPr>
          <p:spPr>
            <a:xfrm>
              <a:off x="1271200" y="4678175"/>
              <a:ext cx="548750" cy="649525"/>
            </a:xfrm>
            <a:custGeom>
              <a:rect b="b" l="l" r="r" t="t"/>
              <a:pathLst>
                <a:path extrusionOk="0" h="25981" w="21950">
                  <a:moveTo>
                    <a:pt x="1" y="1"/>
                  </a:moveTo>
                  <a:lnTo>
                    <a:pt x="1" y="14200"/>
                  </a:lnTo>
                  <a:cubicBezTo>
                    <a:pt x="1" y="15797"/>
                    <a:pt x="178" y="17394"/>
                    <a:pt x="533" y="18932"/>
                  </a:cubicBezTo>
                  <a:cubicBezTo>
                    <a:pt x="1007" y="21713"/>
                    <a:pt x="2959" y="24080"/>
                    <a:pt x="5621" y="25085"/>
                  </a:cubicBezTo>
                  <a:cubicBezTo>
                    <a:pt x="7194" y="25682"/>
                    <a:pt x="8916" y="25980"/>
                    <a:pt x="10605" y="25980"/>
                  </a:cubicBezTo>
                  <a:cubicBezTo>
                    <a:pt x="10758" y="25980"/>
                    <a:pt x="10911" y="25978"/>
                    <a:pt x="11064" y="25973"/>
                  </a:cubicBezTo>
                  <a:cubicBezTo>
                    <a:pt x="13076" y="25973"/>
                    <a:pt x="15146" y="25854"/>
                    <a:pt x="17158" y="25499"/>
                  </a:cubicBezTo>
                  <a:cubicBezTo>
                    <a:pt x="18755" y="25322"/>
                    <a:pt x="20352" y="24967"/>
                    <a:pt x="21891" y="24553"/>
                  </a:cubicBezTo>
                  <a:lnTo>
                    <a:pt x="21950" y="1"/>
                  </a:lnTo>
                  <a:lnTo>
                    <a:pt x="14791" y="1"/>
                  </a:lnTo>
                  <a:lnTo>
                    <a:pt x="14791" y="19642"/>
                  </a:lnTo>
                  <a:cubicBezTo>
                    <a:pt x="14259" y="19702"/>
                    <a:pt x="13786" y="19702"/>
                    <a:pt x="13194" y="19820"/>
                  </a:cubicBezTo>
                  <a:cubicBezTo>
                    <a:pt x="12602" y="19879"/>
                    <a:pt x="12070" y="19879"/>
                    <a:pt x="11537" y="19879"/>
                  </a:cubicBezTo>
                  <a:cubicBezTo>
                    <a:pt x="9822" y="19879"/>
                    <a:pt x="8698" y="19347"/>
                    <a:pt x="8106" y="18341"/>
                  </a:cubicBezTo>
                  <a:cubicBezTo>
                    <a:pt x="7455" y="17276"/>
                    <a:pt x="7219" y="15560"/>
                    <a:pt x="7219" y="13312"/>
                  </a:cubicBezTo>
                  <a:lnTo>
                    <a:pt x="721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4"/>
            <p:cNvSpPr/>
            <p:nvPr/>
          </p:nvSpPr>
          <p:spPr>
            <a:xfrm>
              <a:off x="1990025" y="4374975"/>
              <a:ext cx="590150" cy="954200"/>
            </a:xfrm>
            <a:custGeom>
              <a:rect b="b" l="l" r="r" t="t"/>
              <a:pathLst>
                <a:path extrusionOk="0" h="38168" w="23606">
                  <a:moveTo>
                    <a:pt x="11182" y="17690"/>
                  </a:moveTo>
                  <a:cubicBezTo>
                    <a:pt x="14613" y="17690"/>
                    <a:pt x="16270" y="19997"/>
                    <a:pt x="16270" y="24612"/>
                  </a:cubicBezTo>
                  <a:cubicBezTo>
                    <a:pt x="16329" y="26505"/>
                    <a:pt x="15856" y="28398"/>
                    <a:pt x="14791" y="29996"/>
                  </a:cubicBezTo>
                  <a:cubicBezTo>
                    <a:pt x="13742" y="31265"/>
                    <a:pt x="12231" y="32019"/>
                    <a:pt x="10641" y="32019"/>
                  </a:cubicBezTo>
                  <a:cubicBezTo>
                    <a:pt x="10526" y="32019"/>
                    <a:pt x="10410" y="32015"/>
                    <a:pt x="10294" y="32007"/>
                  </a:cubicBezTo>
                  <a:cubicBezTo>
                    <a:pt x="9703" y="32007"/>
                    <a:pt x="9052" y="31948"/>
                    <a:pt x="8520" y="31948"/>
                  </a:cubicBezTo>
                  <a:cubicBezTo>
                    <a:pt x="7987" y="31830"/>
                    <a:pt x="7573" y="31830"/>
                    <a:pt x="7218" y="31770"/>
                  </a:cubicBezTo>
                  <a:lnTo>
                    <a:pt x="7218" y="18637"/>
                  </a:lnTo>
                  <a:cubicBezTo>
                    <a:pt x="7751" y="18341"/>
                    <a:pt x="8342" y="18104"/>
                    <a:pt x="8993" y="17927"/>
                  </a:cubicBezTo>
                  <a:cubicBezTo>
                    <a:pt x="9703" y="17749"/>
                    <a:pt x="10413" y="17690"/>
                    <a:pt x="11182" y="17690"/>
                  </a:cubicBezTo>
                  <a:close/>
                  <a:moveTo>
                    <a:pt x="7218" y="1"/>
                  </a:moveTo>
                  <a:lnTo>
                    <a:pt x="0" y="1125"/>
                  </a:lnTo>
                  <a:lnTo>
                    <a:pt x="0" y="36681"/>
                  </a:lnTo>
                  <a:cubicBezTo>
                    <a:pt x="710" y="36977"/>
                    <a:pt x="1420" y="37154"/>
                    <a:pt x="2189" y="37272"/>
                  </a:cubicBezTo>
                  <a:cubicBezTo>
                    <a:pt x="3077" y="37450"/>
                    <a:pt x="3964" y="37627"/>
                    <a:pt x="4852" y="37746"/>
                  </a:cubicBezTo>
                  <a:cubicBezTo>
                    <a:pt x="5798" y="37805"/>
                    <a:pt x="6686" y="37923"/>
                    <a:pt x="7632" y="37982"/>
                  </a:cubicBezTo>
                  <a:cubicBezTo>
                    <a:pt x="8638" y="38101"/>
                    <a:pt x="9525" y="38160"/>
                    <a:pt x="10354" y="38160"/>
                  </a:cubicBezTo>
                  <a:cubicBezTo>
                    <a:pt x="10516" y="38165"/>
                    <a:pt x="10679" y="38167"/>
                    <a:pt x="10840" y="38167"/>
                  </a:cubicBezTo>
                  <a:cubicBezTo>
                    <a:pt x="12621" y="38167"/>
                    <a:pt x="14352" y="37869"/>
                    <a:pt x="16033" y="37272"/>
                  </a:cubicBezTo>
                  <a:cubicBezTo>
                    <a:pt x="17571" y="36681"/>
                    <a:pt x="18932" y="35734"/>
                    <a:pt x="20174" y="34551"/>
                  </a:cubicBezTo>
                  <a:cubicBezTo>
                    <a:pt x="21298" y="33368"/>
                    <a:pt x="22186" y="31948"/>
                    <a:pt x="22718" y="30351"/>
                  </a:cubicBezTo>
                  <a:cubicBezTo>
                    <a:pt x="23310" y="28576"/>
                    <a:pt x="23606" y="26683"/>
                    <a:pt x="23606" y="24789"/>
                  </a:cubicBezTo>
                  <a:cubicBezTo>
                    <a:pt x="23547" y="23015"/>
                    <a:pt x="23369" y="21181"/>
                    <a:pt x="22955" y="19465"/>
                  </a:cubicBezTo>
                  <a:cubicBezTo>
                    <a:pt x="22600" y="17867"/>
                    <a:pt x="21890" y="16448"/>
                    <a:pt x="20825" y="15205"/>
                  </a:cubicBezTo>
                  <a:cubicBezTo>
                    <a:pt x="19879" y="14081"/>
                    <a:pt x="18695" y="13194"/>
                    <a:pt x="17335" y="12602"/>
                  </a:cubicBezTo>
                  <a:cubicBezTo>
                    <a:pt x="15856" y="11892"/>
                    <a:pt x="14199" y="11596"/>
                    <a:pt x="12602" y="11596"/>
                  </a:cubicBezTo>
                  <a:cubicBezTo>
                    <a:pt x="11655" y="11596"/>
                    <a:pt x="10709" y="11715"/>
                    <a:pt x="9762" y="11892"/>
                  </a:cubicBezTo>
                  <a:cubicBezTo>
                    <a:pt x="8875" y="12070"/>
                    <a:pt x="8046" y="12306"/>
                    <a:pt x="7218" y="12661"/>
                  </a:cubicBezTo>
                  <a:lnTo>
                    <a:pt x="72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2686650" y="4662975"/>
              <a:ext cx="599025" cy="670600"/>
            </a:xfrm>
            <a:custGeom>
              <a:rect b="b" l="l" r="r" t="t"/>
              <a:pathLst>
                <a:path extrusionOk="0" h="26824" w="23961">
                  <a:moveTo>
                    <a:pt x="12551" y="5811"/>
                  </a:moveTo>
                  <a:cubicBezTo>
                    <a:pt x="13844" y="5811"/>
                    <a:pt x="15065" y="6396"/>
                    <a:pt x="15856" y="7412"/>
                  </a:cubicBezTo>
                  <a:cubicBezTo>
                    <a:pt x="16211" y="7886"/>
                    <a:pt x="16506" y="8418"/>
                    <a:pt x="16625" y="8951"/>
                  </a:cubicBezTo>
                  <a:cubicBezTo>
                    <a:pt x="16854" y="9522"/>
                    <a:pt x="16972" y="10094"/>
                    <a:pt x="16979" y="10666"/>
                  </a:cubicBezTo>
                  <a:lnTo>
                    <a:pt x="7514" y="10666"/>
                  </a:lnTo>
                  <a:cubicBezTo>
                    <a:pt x="7632" y="10075"/>
                    <a:pt x="7751" y="9483"/>
                    <a:pt x="7928" y="8891"/>
                  </a:cubicBezTo>
                  <a:cubicBezTo>
                    <a:pt x="8106" y="8300"/>
                    <a:pt x="8401" y="7767"/>
                    <a:pt x="8815" y="7294"/>
                  </a:cubicBezTo>
                  <a:cubicBezTo>
                    <a:pt x="9170" y="6821"/>
                    <a:pt x="9703" y="6466"/>
                    <a:pt x="10235" y="6229"/>
                  </a:cubicBezTo>
                  <a:cubicBezTo>
                    <a:pt x="10886" y="5933"/>
                    <a:pt x="11596" y="5815"/>
                    <a:pt x="12365" y="5815"/>
                  </a:cubicBezTo>
                  <a:cubicBezTo>
                    <a:pt x="12427" y="5812"/>
                    <a:pt x="12490" y="5811"/>
                    <a:pt x="12551" y="5811"/>
                  </a:cubicBezTo>
                  <a:close/>
                  <a:moveTo>
                    <a:pt x="12850" y="0"/>
                  </a:moveTo>
                  <a:cubicBezTo>
                    <a:pt x="12649" y="0"/>
                    <a:pt x="12448" y="6"/>
                    <a:pt x="12247" y="17"/>
                  </a:cubicBezTo>
                  <a:cubicBezTo>
                    <a:pt x="10709" y="17"/>
                    <a:pt x="9111" y="313"/>
                    <a:pt x="7691" y="905"/>
                  </a:cubicBezTo>
                  <a:cubicBezTo>
                    <a:pt x="6212" y="1437"/>
                    <a:pt x="4911" y="2324"/>
                    <a:pt x="3787" y="3449"/>
                  </a:cubicBezTo>
                  <a:cubicBezTo>
                    <a:pt x="2663" y="4632"/>
                    <a:pt x="1716" y="6111"/>
                    <a:pt x="1065" y="7649"/>
                  </a:cubicBezTo>
                  <a:cubicBezTo>
                    <a:pt x="355" y="9542"/>
                    <a:pt x="0" y="11554"/>
                    <a:pt x="0" y="13565"/>
                  </a:cubicBezTo>
                  <a:cubicBezTo>
                    <a:pt x="0" y="15340"/>
                    <a:pt x="296" y="17115"/>
                    <a:pt x="710" y="18831"/>
                  </a:cubicBezTo>
                  <a:cubicBezTo>
                    <a:pt x="1243" y="20369"/>
                    <a:pt x="2130" y="21848"/>
                    <a:pt x="3195" y="23031"/>
                  </a:cubicBezTo>
                  <a:cubicBezTo>
                    <a:pt x="4378" y="24214"/>
                    <a:pt x="5857" y="25161"/>
                    <a:pt x="7396" y="25752"/>
                  </a:cubicBezTo>
                  <a:cubicBezTo>
                    <a:pt x="9208" y="26467"/>
                    <a:pt x="11072" y="26824"/>
                    <a:pt x="12940" y="26824"/>
                  </a:cubicBezTo>
                  <a:cubicBezTo>
                    <a:pt x="13084" y="26824"/>
                    <a:pt x="13227" y="26822"/>
                    <a:pt x="13371" y="26817"/>
                  </a:cubicBezTo>
                  <a:cubicBezTo>
                    <a:pt x="14258" y="26817"/>
                    <a:pt x="15264" y="26758"/>
                    <a:pt x="16151" y="26640"/>
                  </a:cubicBezTo>
                  <a:cubicBezTo>
                    <a:pt x="16980" y="26581"/>
                    <a:pt x="17808" y="26462"/>
                    <a:pt x="18695" y="26285"/>
                  </a:cubicBezTo>
                  <a:cubicBezTo>
                    <a:pt x="19405" y="26285"/>
                    <a:pt x="20174" y="26107"/>
                    <a:pt x="20884" y="25871"/>
                  </a:cubicBezTo>
                  <a:cubicBezTo>
                    <a:pt x="21594" y="25634"/>
                    <a:pt x="22127" y="25457"/>
                    <a:pt x="22482" y="25279"/>
                  </a:cubicBezTo>
                  <a:lnTo>
                    <a:pt x="21476" y="19363"/>
                  </a:lnTo>
                  <a:cubicBezTo>
                    <a:pt x="20470" y="19777"/>
                    <a:pt x="19405" y="20073"/>
                    <a:pt x="18340" y="20250"/>
                  </a:cubicBezTo>
                  <a:cubicBezTo>
                    <a:pt x="17039" y="20487"/>
                    <a:pt x="15737" y="20605"/>
                    <a:pt x="14436" y="20605"/>
                  </a:cubicBezTo>
                  <a:cubicBezTo>
                    <a:pt x="14340" y="20609"/>
                    <a:pt x="14245" y="20610"/>
                    <a:pt x="14149" y="20610"/>
                  </a:cubicBezTo>
                  <a:cubicBezTo>
                    <a:pt x="12530" y="20610"/>
                    <a:pt x="10922" y="20139"/>
                    <a:pt x="9525" y="19245"/>
                  </a:cubicBezTo>
                  <a:cubicBezTo>
                    <a:pt x="8342" y="18476"/>
                    <a:pt x="7573" y="17174"/>
                    <a:pt x="7396" y="15754"/>
                  </a:cubicBezTo>
                  <a:lnTo>
                    <a:pt x="23783" y="15754"/>
                  </a:lnTo>
                  <a:cubicBezTo>
                    <a:pt x="23783" y="15340"/>
                    <a:pt x="23842" y="14867"/>
                    <a:pt x="23842" y="14453"/>
                  </a:cubicBezTo>
                  <a:cubicBezTo>
                    <a:pt x="23961" y="13979"/>
                    <a:pt x="23961" y="13506"/>
                    <a:pt x="23961" y="13033"/>
                  </a:cubicBezTo>
                  <a:cubicBezTo>
                    <a:pt x="23961" y="8773"/>
                    <a:pt x="22896" y="5519"/>
                    <a:pt x="20766" y="3330"/>
                  </a:cubicBezTo>
                  <a:cubicBezTo>
                    <a:pt x="18660" y="1224"/>
                    <a:pt x="15826" y="0"/>
                    <a:pt x="128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3421725" y="4664875"/>
              <a:ext cx="415625" cy="650800"/>
            </a:xfrm>
            <a:custGeom>
              <a:rect b="b" l="l" r="r" t="t"/>
              <a:pathLst>
                <a:path extrusionOk="0" h="26032" w="16625">
                  <a:moveTo>
                    <a:pt x="10472" y="0"/>
                  </a:moveTo>
                  <a:cubicBezTo>
                    <a:pt x="8520" y="0"/>
                    <a:pt x="6508" y="178"/>
                    <a:pt x="4556" y="651"/>
                  </a:cubicBezTo>
                  <a:cubicBezTo>
                    <a:pt x="3018" y="947"/>
                    <a:pt x="1480" y="1361"/>
                    <a:pt x="1" y="1834"/>
                  </a:cubicBezTo>
                  <a:lnTo>
                    <a:pt x="1" y="26031"/>
                  </a:lnTo>
                  <a:lnTo>
                    <a:pt x="7218" y="26031"/>
                  </a:lnTo>
                  <a:lnTo>
                    <a:pt x="7218" y="6626"/>
                  </a:lnTo>
                  <a:cubicBezTo>
                    <a:pt x="7692" y="6508"/>
                    <a:pt x="8165" y="6390"/>
                    <a:pt x="8638" y="6331"/>
                  </a:cubicBezTo>
                  <a:cubicBezTo>
                    <a:pt x="9171" y="6271"/>
                    <a:pt x="9762" y="6212"/>
                    <a:pt x="10295" y="6153"/>
                  </a:cubicBezTo>
                  <a:cubicBezTo>
                    <a:pt x="11241" y="6153"/>
                    <a:pt x="12188" y="6271"/>
                    <a:pt x="13134" y="6449"/>
                  </a:cubicBezTo>
                  <a:cubicBezTo>
                    <a:pt x="13904" y="6508"/>
                    <a:pt x="14673" y="6686"/>
                    <a:pt x="15383" y="6863"/>
                  </a:cubicBezTo>
                  <a:lnTo>
                    <a:pt x="16625" y="888"/>
                  </a:lnTo>
                  <a:cubicBezTo>
                    <a:pt x="16270" y="829"/>
                    <a:pt x="15738" y="651"/>
                    <a:pt x="15205" y="533"/>
                  </a:cubicBezTo>
                  <a:cubicBezTo>
                    <a:pt x="14614" y="474"/>
                    <a:pt x="14081" y="355"/>
                    <a:pt x="13549" y="296"/>
                  </a:cubicBezTo>
                  <a:cubicBezTo>
                    <a:pt x="13016" y="178"/>
                    <a:pt x="12425" y="119"/>
                    <a:pt x="11892" y="119"/>
                  </a:cubicBezTo>
                  <a:cubicBezTo>
                    <a:pt x="11419" y="60"/>
                    <a:pt x="10945" y="0"/>
                    <a:pt x="104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3934950" y="4664675"/>
              <a:ext cx="547275" cy="653950"/>
            </a:xfrm>
            <a:custGeom>
              <a:rect b="b" l="l" r="r" t="t"/>
              <a:pathLst>
                <a:path extrusionOk="0" h="26158" w="21891">
                  <a:moveTo>
                    <a:pt x="11272" y="1"/>
                  </a:moveTo>
                  <a:cubicBezTo>
                    <a:pt x="11123" y="1"/>
                    <a:pt x="10975" y="3"/>
                    <a:pt x="10827" y="8"/>
                  </a:cubicBezTo>
                  <a:cubicBezTo>
                    <a:pt x="7159" y="8"/>
                    <a:pt x="3491" y="482"/>
                    <a:pt x="1" y="1428"/>
                  </a:cubicBezTo>
                  <a:lnTo>
                    <a:pt x="1" y="26158"/>
                  </a:lnTo>
                  <a:lnTo>
                    <a:pt x="7100" y="26158"/>
                  </a:lnTo>
                  <a:lnTo>
                    <a:pt x="7100" y="6516"/>
                  </a:lnTo>
                  <a:cubicBezTo>
                    <a:pt x="7632" y="6398"/>
                    <a:pt x="8165" y="6398"/>
                    <a:pt x="8697" y="6339"/>
                  </a:cubicBezTo>
                  <a:cubicBezTo>
                    <a:pt x="9230" y="6279"/>
                    <a:pt x="9821" y="6279"/>
                    <a:pt x="10354" y="6279"/>
                  </a:cubicBezTo>
                  <a:cubicBezTo>
                    <a:pt x="12010" y="6279"/>
                    <a:pt x="13194" y="6694"/>
                    <a:pt x="13785" y="7699"/>
                  </a:cubicBezTo>
                  <a:cubicBezTo>
                    <a:pt x="14436" y="8646"/>
                    <a:pt x="14673" y="10302"/>
                    <a:pt x="14673" y="12610"/>
                  </a:cubicBezTo>
                  <a:lnTo>
                    <a:pt x="14673" y="26039"/>
                  </a:lnTo>
                  <a:lnTo>
                    <a:pt x="21890" y="26039"/>
                  </a:lnTo>
                  <a:lnTo>
                    <a:pt x="21890" y="11722"/>
                  </a:lnTo>
                  <a:cubicBezTo>
                    <a:pt x="21890" y="10125"/>
                    <a:pt x="21713" y="8528"/>
                    <a:pt x="21358" y="6989"/>
                  </a:cubicBezTo>
                  <a:cubicBezTo>
                    <a:pt x="21003" y="5629"/>
                    <a:pt x="20411" y="4386"/>
                    <a:pt x="19583" y="3262"/>
                  </a:cubicBezTo>
                  <a:cubicBezTo>
                    <a:pt x="18696" y="2197"/>
                    <a:pt x="17512" y="1369"/>
                    <a:pt x="16152" y="896"/>
                  </a:cubicBezTo>
                  <a:cubicBezTo>
                    <a:pt x="14579" y="299"/>
                    <a:pt x="12907" y="1"/>
                    <a:pt x="11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4615300" y="4662975"/>
              <a:ext cx="599050" cy="670600"/>
            </a:xfrm>
            <a:custGeom>
              <a:rect b="b" l="l" r="r" t="t"/>
              <a:pathLst>
                <a:path extrusionOk="0" h="26824" w="23962">
                  <a:moveTo>
                    <a:pt x="12552" y="5811"/>
                  </a:moveTo>
                  <a:cubicBezTo>
                    <a:pt x="13844" y="5811"/>
                    <a:pt x="15066" y="6396"/>
                    <a:pt x="15856" y="7412"/>
                  </a:cubicBezTo>
                  <a:cubicBezTo>
                    <a:pt x="16211" y="7886"/>
                    <a:pt x="16507" y="8418"/>
                    <a:pt x="16684" y="8951"/>
                  </a:cubicBezTo>
                  <a:cubicBezTo>
                    <a:pt x="16856" y="9522"/>
                    <a:pt x="16972" y="10094"/>
                    <a:pt x="17033" y="10666"/>
                  </a:cubicBezTo>
                  <a:lnTo>
                    <a:pt x="7514" y="10666"/>
                  </a:lnTo>
                  <a:cubicBezTo>
                    <a:pt x="7633" y="10075"/>
                    <a:pt x="7751" y="9483"/>
                    <a:pt x="7929" y="8891"/>
                  </a:cubicBezTo>
                  <a:cubicBezTo>
                    <a:pt x="8165" y="8300"/>
                    <a:pt x="8461" y="7767"/>
                    <a:pt x="8816" y="7294"/>
                  </a:cubicBezTo>
                  <a:cubicBezTo>
                    <a:pt x="9230" y="6821"/>
                    <a:pt x="9703" y="6466"/>
                    <a:pt x="10236" y="6229"/>
                  </a:cubicBezTo>
                  <a:cubicBezTo>
                    <a:pt x="10887" y="5933"/>
                    <a:pt x="11656" y="5815"/>
                    <a:pt x="12366" y="5815"/>
                  </a:cubicBezTo>
                  <a:cubicBezTo>
                    <a:pt x="12428" y="5812"/>
                    <a:pt x="12490" y="5811"/>
                    <a:pt x="12552" y="5811"/>
                  </a:cubicBezTo>
                  <a:close/>
                  <a:moveTo>
                    <a:pt x="12851" y="0"/>
                  </a:moveTo>
                  <a:cubicBezTo>
                    <a:pt x="12650" y="0"/>
                    <a:pt x="12449" y="6"/>
                    <a:pt x="12247" y="17"/>
                  </a:cubicBezTo>
                  <a:cubicBezTo>
                    <a:pt x="10709" y="17"/>
                    <a:pt x="9171" y="313"/>
                    <a:pt x="7692" y="905"/>
                  </a:cubicBezTo>
                  <a:cubicBezTo>
                    <a:pt x="6213" y="1437"/>
                    <a:pt x="4911" y="2324"/>
                    <a:pt x="3846" y="3449"/>
                  </a:cubicBezTo>
                  <a:cubicBezTo>
                    <a:pt x="2663" y="4632"/>
                    <a:pt x="1717" y="6111"/>
                    <a:pt x="1066" y="7649"/>
                  </a:cubicBezTo>
                  <a:cubicBezTo>
                    <a:pt x="356" y="9542"/>
                    <a:pt x="1" y="11554"/>
                    <a:pt x="60" y="13565"/>
                  </a:cubicBezTo>
                  <a:cubicBezTo>
                    <a:pt x="60" y="15340"/>
                    <a:pt x="297" y="17115"/>
                    <a:pt x="770" y="18831"/>
                  </a:cubicBezTo>
                  <a:cubicBezTo>
                    <a:pt x="1302" y="20369"/>
                    <a:pt x="2131" y="21848"/>
                    <a:pt x="3196" y="23031"/>
                  </a:cubicBezTo>
                  <a:cubicBezTo>
                    <a:pt x="4438" y="24214"/>
                    <a:pt x="5858" y="25161"/>
                    <a:pt x="7455" y="25752"/>
                  </a:cubicBezTo>
                  <a:cubicBezTo>
                    <a:pt x="9213" y="26467"/>
                    <a:pt x="11073" y="26824"/>
                    <a:pt x="12988" y="26824"/>
                  </a:cubicBezTo>
                  <a:cubicBezTo>
                    <a:pt x="13135" y="26824"/>
                    <a:pt x="13283" y="26822"/>
                    <a:pt x="13431" y="26817"/>
                  </a:cubicBezTo>
                  <a:cubicBezTo>
                    <a:pt x="14318" y="26817"/>
                    <a:pt x="15265" y="26758"/>
                    <a:pt x="16152" y="26640"/>
                  </a:cubicBezTo>
                  <a:cubicBezTo>
                    <a:pt x="16980" y="26581"/>
                    <a:pt x="17868" y="26462"/>
                    <a:pt x="18696" y="26285"/>
                  </a:cubicBezTo>
                  <a:cubicBezTo>
                    <a:pt x="19465" y="26285"/>
                    <a:pt x="20175" y="26107"/>
                    <a:pt x="20885" y="25871"/>
                  </a:cubicBezTo>
                  <a:cubicBezTo>
                    <a:pt x="21595" y="25634"/>
                    <a:pt x="22127" y="25457"/>
                    <a:pt x="22482" y="25279"/>
                  </a:cubicBezTo>
                  <a:lnTo>
                    <a:pt x="21476" y="19363"/>
                  </a:lnTo>
                  <a:cubicBezTo>
                    <a:pt x="20471" y="19777"/>
                    <a:pt x="19406" y="20073"/>
                    <a:pt x="18341" y="20250"/>
                  </a:cubicBezTo>
                  <a:cubicBezTo>
                    <a:pt x="17039" y="20487"/>
                    <a:pt x="15738" y="20605"/>
                    <a:pt x="14436" y="20605"/>
                  </a:cubicBezTo>
                  <a:cubicBezTo>
                    <a:pt x="14341" y="20609"/>
                    <a:pt x="14245" y="20610"/>
                    <a:pt x="14149" y="20610"/>
                  </a:cubicBezTo>
                  <a:cubicBezTo>
                    <a:pt x="12530" y="20610"/>
                    <a:pt x="10922" y="20139"/>
                    <a:pt x="9526" y="19245"/>
                  </a:cubicBezTo>
                  <a:cubicBezTo>
                    <a:pt x="8343" y="18476"/>
                    <a:pt x="7574" y="17174"/>
                    <a:pt x="7455" y="15754"/>
                  </a:cubicBezTo>
                  <a:lnTo>
                    <a:pt x="23784" y="15754"/>
                  </a:lnTo>
                  <a:cubicBezTo>
                    <a:pt x="23784" y="15340"/>
                    <a:pt x="23902" y="14867"/>
                    <a:pt x="23902" y="14453"/>
                  </a:cubicBezTo>
                  <a:cubicBezTo>
                    <a:pt x="23961" y="13979"/>
                    <a:pt x="23961" y="13506"/>
                    <a:pt x="23961" y="13033"/>
                  </a:cubicBezTo>
                  <a:cubicBezTo>
                    <a:pt x="23961" y="8773"/>
                    <a:pt x="22896" y="5519"/>
                    <a:pt x="20826" y="3330"/>
                  </a:cubicBezTo>
                  <a:cubicBezTo>
                    <a:pt x="18719" y="1224"/>
                    <a:pt x="15834" y="0"/>
                    <a:pt x="128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4"/>
            <p:cNvSpPr/>
            <p:nvPr/>
          </p:nvSpPr>
          <p:spPr>
            <a:xfrm>
              <a:off x="5348900" y="4491825"/>
              <a:ext cx="424525" cy="836050"/>
            </a:xfrm>
            <a:custGeom>
              <a:rect b="b" l="l" r="r" t="t"/>
              <a:pathLst>
                <a:path extrusionOk="0" h="33442" w="16981">
                  <a:moveTo>
                    <a:pt x="7219" y="0"/>
                  </a:moveTo>
                  <a:lnTo>
                    <a:pt x="1" y="1125"/>
                  </a:lnTo>
                  <a:lnTo>
                    <a:pt x="1" y="22423"/>
                  </a:lnTo>
                  <a:cubicBezTo>
                    <a:pt x="1" y="23902"/>
                    <a:pt x="119" y="25440"/>
                    <a:pt x="415" y="26919"/>
                  </a:cubicBezTo>
                  <a:cubicBezTo>
                    <a:pt x="711" y="28220"/>
                    <a:pt x="1303" y="29404"/>
                    <a:pt x="2131" y="30409"/>
                  </a:cubicBezTo>
                  <a:cubicBezTo>
                    <a:pt x="2959" y="31415"/>
                    <a:pt x="4024" y="32125"/>
                    <a:pt x="5207" y="32598"/>
                  </a:cubicBezTo>
                  <a:cubicBezTo>
                    <a:pt x="6616" y="33140"/>
                    <a:pt x="8174" y="33434"/>
                    <a:pt x="9699" y="33434"/>
                  </a:cubicBezTo>
                  <a:cubicBezTo>
                    <a:pt x="9839" y="33434"/>
                    <a:pt x="9979" y="33432"/>
                    <a:pt x="10118" y="33427"/>
                  </a:cubicBezTo>
                  <a:cubicBezTo>
                    <a:pt x="10334" y="33437"/>
                    <a:pt x="10553" y="33441"/>
                    <a:pt x="10773" y="33441"/>
                  </a:cubicBezTo>
                  <a:cubicBezTo>
                    <a:pt x="11871" y="33441"/>
                    <a:pt x="12997" y="33318"/>
                    <a:pt x="14081" y="33072"/>
                  </a:cubicBezTo>
                  <a:cubicBezTo>
                    <a:pt x="15087" y="32894"/>
                    <a:pt x="16034" y="32598"/>
                    <a:pt x="16980" y="32184"/>
                  </a:cubicBezTo>
                  <a:lnTo>
                    <a:pt x="15915" y="26564"/>
                  </a:lnTo>
                  <a:cubicBezTo>
                    <a:pt x="15146" y="26801"/>
                    <a:pt x="14436" y="27037"/>
                    <a:pt x="13608" y="27156"/>
                  </a:cubicBezTo>
                  <a:cubicBezTo>
                    <a:pt x="12839" y="27274"/>
                    <a:pt x="12070" y="27333"/>
                    <a:pt x="11242" y="27333"/>
                  </a:cubicBezTo>
                  <a:cubicBezTo>
                    <a:pt x="9644" y="27333"/>
                    <a:pt x="8520" y="26919"/>
                    <a:pt x="7988" y="26032"/>
                  </a:cubicBezTo>
                  <a:cubicBezTo>
                    <a:pt x="7396" y="24907"/>
                    <a:pt x="7159" y="23665"/>
                    <a:pt x="7219" y="22423"/>
                  </a:cubicBezTo>
                  <a:lnTo>
                    <a:pt x="7219" y="13430"/>
                  </a:lnTo>
                  <a:lnTo>
                    <a:pt x="15856" y="13430"/>
                  </a:lnTo>
                  <a:lnTo>
                    <a:pt x="15856" y="7455"/>
                  </a:lnTo>
                  <a:lnTo>
                    <a:pt x="7219" y="7455"/>
                  </a:lnTo>
                  <a:lnTo>
                    <a:pt x="72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4"/>
            <p:cNvSpPr/>
            <p:nvPr/>
          </p:nvSpPr>
          <p:spPr>
            <a:xfrm>
              <a:off x="5835525" y="4662975"/>
              <a:ext cx="600500" cy="670600"/>
            </a:xfrm>
            <a:custGeom>
              <a:rect b="b" l="l" r="r" t="t"/>
              <a:pathLst>
                <a:path extrusionOk="0" h="26824" w="24020">
                  <a:moveTo>
                    <a:pt x="12492" y="5811"/>
                  </a:moveTo>
                  <a:cubicBezTo>
                    <a:pt x="13784" y="5811"/>
                    <a:pt x="15006" y="6396"/>
                    <a:pt x="15796" y="7412"/>
                  </a:cubicBezTo>
                  <a:cubicBezTo>
                    <a:pt x="16151" y="7886"/>
                    <a:pt x="16447" y="8418"/>
                    <a:pt x="16624" y="8951"/>
                  </a:cubicBezTo>
                  <a:cubicBezTo>
                    <a:pt x="16796" y="9522"/>
                    <a:pt x="16912" y="10094"/>
                    <a:pt x="16973" y="10666"/>
                  </a:cubicBezTo>
                  <a:lnTo>
                    <a:pt x="7454" y="10666"/>
                  </a:lnTo>
                  <a:cubicBezTo>
                    <a:pt x="7573" y="10075"/>
                    <a:pt x="7691" y="9483"/>
                    <a:pt x="7869" y="8891"/>
                  </a:cubicBezTo>
                  <a:cubicBezTo>
                    <a:pt x="8046" y="8300"/>
                    <a:pt x="8401" y="7767"/>
                    <a:pt x="8756" y="7294"/>
                  </a:cubicBezTo>
                  <a:cubicBezTo>
                    <a:pt x="9111" y="6821"/>
                    <a:pt x="9643" y="6466"/>
                    <a:pt x="10176" y="6229"/>
                  </a:cubicBezTo>
                  <a:cubicBezTo>
                    <a:pt x="10827" y="5933"/>
                    <a:pt x="11537" y="5815"/>
                    <a:pt x="12306" y="5815"/>
                  </a:cubicBezTo>
                  <a:cubicBezTo>
                    <a:pt x="12368" y="5812"/>
                    <a:pt x="12430" y="5811"/>
                    <a:pt x="12492" y="5811"/>
                  </a:cubicBezTo>
                  <a:close/>
                  <a:moveTo>
                    <a:pt x="12909" y="0"/>
                  </a:moveTo>
                  <a:cubicBezTo>
                    <a:pt x="12708" y="0"/>
                    <a:pt x="12507" y="6"/>
                    <a:pt x="12306" y="17"/>
                  </a:cubicBezTo>
                  <a:cubicBezTo>
                    <a:pt x="10708" y="17"/>
                    <a:pt x="9170" y="313"/>
                    <a:pt x="7691" y="905"/>
                  </a:cubicBezTo>
                  <a:cubicBezTo>
                    <a:pt x="6271" y="1437"/>
                    <a:pt x="4910" y="2324"/>
                    <a:pt x="3846" y="3449"/>
                  </a:cubicBezTo>
                  <a:cubicBezTo>
                    <a:pt x="2662" y="4632"/>
                    <a:pt x="1775" y="6111"/>
                    <a:pt x="1124" y="7649"/>
                  </a:cubicBezTo>
                  <a:cubicBezTo>
                    <a:pt x="355" y="9542"/>
                    <a:pt x="0" y="11554"/>
                    <a:pt x="59" y="13565"/>
                  </a:cubicBezTo>
                  <a:cubicBezTo>
                    <a:pt x="0" y="15340"/>
                    <a:pt x="237" y="17115"/>
                    <a:pt x="769" y="18831"/>
                  </a:cubicBezTo>
                  <a:cubicBezTo>
                    <a:pt x="1302" y="20369"/>
                    <a:pt x="2130" y="21848"/>
                    <a:pt x="3254" y="23031"/>
                  </a:cubicBezTo>
                  <a:cubicBezTo>
                    <a:pt x="4437" y="24214"/>
                    <a:pt x="5857" y="25161"/>
                    <a:pt x="7454" y="25752"/>
                  </a:cubicBezTo>
                  <a:cubicBezTo>
                    <a:pt x="9212" y="26467"/>
                    <a:pt x="11072" y="26824"/>
                    <a:pt x="12987" y="26824"/>
                  </a:cubicBezTo>
                  <a:cubicBezTo>
                    <a:pt x="13134" y="26824"/>
                    <a:pt x="13282" y="26822"/>
                    <a:pt x="13430" y="26817"/>
                  </a:cubicBezTo>
                  <a:cubicBezTo>
                    <a:pt x="14317" y="26817"/>
                    <a:pt x="15264" y="26758"/>
                    <a:pt x="16151" y="26640"/>
                  </a:cubicBezTo>
                  <a:cubicBezTo>
                    <a:pt x="17039" y="26581"/>
                    <a:pt x="17867" y="26462"/>
                    <a:pt x="18695" y="26285"/>
                  </a:cubicBezTo>
                  <a:cubicBezTo>
                    <a:pt x="19464" y="26285"/>
                    <a:pt x="20174" y="26107"/>
                    <a:pt x="20884" y="25871"/>
                  </a:cubicBezTo>
                  <a:cubicBezTo>
                    <a:pt x="21594" y="25634"/>
                    <a:pt x="22126" y="25457"/>
                    <a:pt x="22481" y="25279"/>
                  </a:cubicBezTo>
                  <a:lnTo>
                    <a:pt x="21535" y="19363"/>
                  </a:lnTo>
                  <a:cubicBezTo>
                    <a:pt x="20529" y="19777"/>
                    <a:pt x="19464" y="20073"/>
                    <a:pt x="18340" y="20250"/>
                  </a:cubicBezTo>
                  <a:cubicBezTo>
                    <a:pt x="17098" y="20487"/>
                    <a:pt x="15796" y="20605"/>
                    <a:pt x="14495" y="20605"/>
                  </a:cubicBezTo>
                  <a:cubicBezTo>
                    <a:pt x="14396" y="20609"/>
                    <a:pt x="14297" y="20610"/>
                    <a:pt x="14198" y="20610"/>
                  </a:cubicBezTo>
                  <a:cubicBezTo>
                    <a:pt x="12529" y="20610"/>
                    <a:pt x="10925" y="20139"/>
                    <a:pt x="9584" y="19245"/>
                  </a:cubicBezTo>
                  <a:cubicBezTo>
                    <a:pt x="8342" y="18476"/>
                    <a:pt x="7573" y="17174"/>
                    <a:pt x="7454" y="15754"/>
                  </a:cubicBezTo>
                  <a:lnTo>
                    <a:pt x="23842" y="15754"/>
                  </a:lnTo>
                  <a:cubicBezTo>
                    <a:pt x="23842" y="15340"/>
                    <a:pt x="23901" y="14867"/>
                    <a:pt x="23901" y="14453"/>
                  </a:cubicBezTo>
                  <a:cubicBezTo>
                    <a:pt x="23960" y="13979"/>
                    <a:pt x="24020" y="13506"/>
                    <a:pt x="23960" y="13033"/>
                  </a:cubicBezTo>
                  <a:cubicBezTo>
                    <a:pt x="23960" y="8773"/>
                    <a:pt x="22955" y="5519"/>
                    <a:pt x="20825" y="3330"/>
                  </a:cubicBezTo>
                  <a:cubicBezTo>
                    <a:pt x="18719" y="1224"/>
                    <a:pt x="15885" y="0"/>
                    <a:pt x="129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
            <p:cNvSpPr/>
            <p:nvPr/>
          </p:nvSpPr>
          <p:spPr>
            <a:xfrm>
              <a:off x="6538050" y="4660425"/>
              <a:ext cx="491075" cy="673275"/>
            </a:xfrm>
            <a:custGeom>
              <a:rect b="b" l="l" r="r" t="t"/>
              <a:pathLst>
                <a:path extrusionOk="0" h="26931" w="19643">
                  <a:moveTo>
                    <a:pt x="10472" y="1"/>
                  </a:moveTo>
                  <a:cubicBezTo>
                    <a:pt x="7396" y="1"/>
                    <a:pt x="4970" y="711"/>
                    <a:pt x="3195" y="2131"/>
                  </a:cubicBezTo>
                  <a:cubicBezTo>
                    <a:pt x="1421" y="3432"/>
                    <a:pt x="474" y="5562"/>
                    <a:pt x="533" y="7751"/>
                  </a:cubicBezTo>
                  <a:cubicBezTo>
                    <a:pt x="533" y="8816"/>
                    <a:pt x="711" y="9940"/>
                    <a:pt x="1066" y="10946"/>
                  </a:cubicBezTo>
                  <a:cubicBezTo>
                    <a:pt x="1421" y="11774"/>
                    <a:pt x="1953" y="12543"/>
                    <a:pt x="2604" y="13194"/>
                  </a:cubicBezTo>
                  <a:cubicBezTo>
                    <a:pt x="3255" y="13845"/>
                    <a:pt x="4024" y="14377"/>
                    <a:pt x="4852" y="14791"/>
                  </a:cubicBezTo>
                  <a:cubicBezTo>
                    <a:pt x="5739" y="15265"/>
                    <a:pt x="6804" y="15679"/>
                    <a:pt x="7928" y="16093"/>
                  </a:cubicBezTo>
                  <a:cubicBezTo>
                    <a:pt x="9052" y="16507"/>
                    <a:pt x="10177" y="16980"/>
                    <a:pt x="11182" y="17631"/>
                  </a:cubicBezTo>
                  <a:cubicBezTo>
                    <a:pt x="11892" y="18045"/>
                    <a:pt x="12247" y="18518"/>
                    <a:pt x="12247" y="19110"/>
                  </a:cubicBezTo>
                  <a:cubicBezTo>
                    <a:pt x="12306" y="19702"/>
                    <a:pt x="12011" y="20293"/>
                    <a:pt x="11478" y="20589"/>
                  </a:cubicBezTo>
                  <a:cubicBezTo>
                    <a:pt x="10689" y="20836"/>
                    <a:pt x="9900" y="20959"/>
                    <a:pt x="9112" y="20959"/>
                  </a:cubicBezTo>
                  <a:cubicBezTo>
                    <a:pt x="8954" y="20959"/>
                    <a:pt x="8796" y="20954"/>
                    <a:pt x="8638" y="20944"/>
                  </a:cubicBezTo>
                  <a:cubicBezTo>
                    <a:pt x="8441" y="20954"/>
                    <a:pt x="8242" y="20959"/>
                    <a:pt x="8042" y="20959"/>
                  </a:cubicBezTo>
                  <a:cubicBezTo>
                    <a:pt x="7043" y="20959"/>
                    <a:pt x="6015" y="20836"/>
                    <a:pt x="5029" y="20589"/>
                  </a:cubicBezTo>
                  <a:cubicBezTo>
                    <a:pt x="3728" y="20293"/>
                    <a:pt x="2486" y="19938"/>
                    <a:pt x="1243" y="19465"/>
                  </a:cubicBezTo>
                  <a:lnTo>
                    <a:pt x="1" y="25381"/>
                  </a:lnTo>
                  <a:cubicBezTo>
                    <a:pt x="1006" y="25795"/>
                    <a:pt x="2071" y="26091"/>
                    <a:pt x="3077" y="26328"/>
                  </a:cubicBezTo>
                  <a:cubicBezTo>
                    <a:pt x="4737" y="26743"/>
                    <a:pt x="6397" y="26930"/>
                    <a:pt x="8057" y="26930"/>
                  </a:cubicBezTo>
                  <a:cubicBezTo>
                    <a:pt x="8291" y="26930"/>
                    <a:pt x="8524" y="26927"/>
                    <a:pt x="8757" y="26919"/>
                  </a:cubicBezTo>
                  <a:cubicBezTo>
                    <a:pt x="12247" y="26919"/>
                    <a:pt x="14909" y="26328"/>
                    <a:pt x="16743" y="25026"/>
                  </a:cubicBezTo>
                  <a:cubicBezTo>
                    <a:pt x="18577" y="23725"/>
                    <a:pt x="19642" y="21536"/>
                    <a:pt x="19583" y="19288"/>
                  </a:cubicBezTo>
                  <a:cubicBezTo>
                    <a:pt x="19583" y="18341"/>
                    <a:pt x="19465" y="17394"/>
                    <a:pt x="19228" y="16448"/>
                  </a:cubicBezTo>
                  <a:cubicBezTo>
                    <a:pt x="18992" y="15619"/>
                    <a:pt x="18577" y="14850"/>
                    <a:pt x="17986" y="14259"/>
                  </a:cubicBezTo>
                  <a:cubicBezTo>
                    <a:pt x="17335" y="13490"/>
                    <a:pt x="16507" y="12839"/>
                    <a:pt x="15619" y="12425"/>
                  </a:cubicBezTo>
                  <a:cubicBezTo>
                    <a:pt x="14318" y="11715"/>
                    <a:pt x="13016" y="11123"/>
                    <a:pt x="11656" y="10650"/>
                  </a:cubicBezTo>
                  <a:cubicBezTo>
                    <a:pt x="10827" y="10295"/>
                    <a:pt x="10236" y="10117"/>
                    <a:pt x="9703" y="9881"/>
                  </a:cubicBezTo>
                  <a:cubicBezTo>
                    <a:pt x="9289" y="9585"/>
                    <a:pt x="8816" y="9348"/>
                    <a:pt x="8579" y="9171"/>
                  </a:cubicBezTo>
                  <a:cubicBezTo>
                    <a:pt x="8283" y="8993"/>
                    <a:pt x="8047" y="8757"/>
                    <a:pt x="7928" y="8461"/>
                  </a:cubicBezTo>
                  <a:cubicBezTo>
                    <a:pt x="7869" y="8224"/>
                    <a:pt x="7810" y="7929"/>
                    <a:pt x="7751" y="7692"/>
                  </a:cubicBezTo>
                  <a:cubicBezTo>
                    <a:pt x="7751" y="6449"/>
                    <a:pt x="8816" y="5799"/>
                    <a:pt x="11123" y="5799"/>
                  </a:cubicBezTo>
                  <a:cubicBezTo>
                    <a:pt x="12188" y="5799"/>
                    <a:pt x="13312" y="5917"/>
                    <a:pt x="14377" y="6154"/>
                  </a:cubicBezTo>
                  <a:cubicBezTo>
                    <a:pt x="15324" y="6449"/>
                    <a:pt x="16211" y="6686"/>
                    <a:pt x="17098" y="6982"/>
                  </a:cubicBezTo>
                  <a:lnTo>
                    <a:pt x="18341" y="1362"/>
                  </a:lnTo>
                  <a:cubicBezTo>
                    <a:pt x="17217" y="947"/>
                    <a:pt x="16152" y="652"/>
                    <a:pt x="14969" y="474"/>
                  </a:cubicBezTo>
                  <a:cubicBezTo>
                    <a:pt x="13490" y="178"/>
                    <a:pt x="12011" y="1"/>
                    <a:pt x="104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4"/>
            <p:cNvSpPr/>
            <p:nvPr/>
          </p:nvSpPr>
          <p:spPr>
            <a:xfrm>
              <a:off x="1870225" y="2751000"/>
              <a:ext cx="196725" cy="156800"/>
            </a:xfrm>
            <a:custGeom>
              <a:rect b="b" l="l" r="r" t="t"/>
              <a:pathLst>
                <a:path extrusionOk="0" h="6272" w="7869">
                  <a:moveTo>
                    <a:pt x="0" y="0"/>
                  </a:moveTo>
                  <a:lnTo>
                    <a:pt x="0" y="6271"/>
                  </a:lnTo>
                  <a:lnTo>
                    <a:pt x="7869" y="6271"/>
                  </a:lnTo>
                  <a:lnTo>
                    <a:pt x="78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4"/>
            <p:cNvSpPr/>
            <p:nvPr/>
          </p:nvSpPr>
          <p:spPr>
            <a:xfrm>
              <a:off x="2986900" y="1615100"/>
              <a:ext cx="1646175" cy="1611250"/>
            </a:xfrm>
            <a:custGeom>
              <a:rect b="b" l="l" r="r" t="t"/>
              <a:pathLst>
                <a:path extrusionOk="0" h="64450" w="65847">
                  <a:moveTo>
                    <a:pt x="36858" y="0"/>
                  </a:moveTo>
                  <a:lnTo>
                    <a:pt x="37804" y="16329"/>
                  </a:lnTo>
                  <a:cubicBezTo>
                    <a:pt x="37889" y="17904"/>
                    <a:pt x="39200" y="18989"/>
                    <a:pt x="40589" y="18989"/>
                  </a:cubicBezTo>
                  <a:cubicBezTo>
                    <a:pt x="41131" y="18989"/>
                    <a:pt x="41684" y="18824"/>
                    <a:pt x="42182" y="18459"/>
                  </a:cubicBezTo>
                  <a:lnTo>
                    <a:pt x="42241" y="18459"/>
                  </a:lnTo>
                  <a:lnTo>
                    <a:pt x="55553" y="8993"/>
                  </a:lnTo>
                  <a:cubicBezTo>
                    <a:pt x="50465" y="4023"/>
                    <a:pt x="43898" y="888"/>
                    <a:pt x="36858" y="0"/>
                  </a:cubicBezTo>
                  <a:close/>
                  <a:moveTo>
                    <a:pt x="29048" y="0"/>
                  </a:moveTo>
                  <a:lnTo>
                    <a:pt x="29048" y="0"/>
                  </a:lnTo>
                  <a:cubicBezTo>
                    <a:pt x="27924" y="119"/>
                    <a:pt x="26800" y="296"/>
                    <a:pt x="25735" y="592"/>
                  </a:cubicBezTo>
                  <a:cubicBezTo>
                    <a:pt x="19878" y="1894"/>
                    <a:pt x="14495" y="4792"/>
                    <a:pt x="10235" y="8993"/>
                  </a:cubicBezTo>
                  <a:lnTo>
                    <a:pt x="23665" y="18518"/>
                  </a:lnTo>
                  <a:cubicBezTo>
                    <a:pt x="24163" y="18883"/>
                    <a:pt x="24716" y="19048"/>
                    <a:pt x="25258" y="19048"/>
                  </a:cubicBezTo>
                  <a:cubicBezTo>
                    <a:pt x="26647" y="19048"/>
                    <a:pt x="27958" y="17963"/>
                    <a:pt x="28043" y="16388"/>
                  </a:cubicBezTo>
                  <a:lnTo>
                    <a:pt x="28102" y="16388"/>
                  </a:lnTo>
                  <a:lnTo>
                    <a:pt x="29048" y="0"/>
                  </a:lnTo>
                  <a:close/>
                  <a:moveTo>
                    <a:pt x="5384" y="15146"/>
                  </a:moveTo>
                  <a:cubicBezTo>
                    <a:pt x="1598" y="21180"/>
                    <a:pt x="0" y="28339"/>
                    <a:pt x="769" y="35438"/>
                  </a:cubicBezTo>
                  <a:lnTo>
                    <a:pt x="16506" y="30942"/>
                  </a:lnTo>
                  <a:lnTo>
                    <a:pt x="16506" y="30883"/>
                  </a:lnTo>
                  <a:cubicBezTo>
                    <a:pt x="18636" y="30291"/>
                    <a:pt x="19287" y="27570"/>
                    <a:pt x="17630" y="26150"/>
                  </a:cubicBezTo>
                  <a:lnTo>
                    <a:pt x="17630" y="26091"/>
                  </a:lnTo>
                  <a:lnTo>
                    <a:pt x="5384" y="15146"/>
                  </a:lnTo>
                  <a:close/>
                  <a:moveTo>
                    <a:pt x="60463" y="15146"/>
                  </a:moveTo>
                  <a:lnTo>
                    <a:pt x="48276" y="26031"/>
                  </a:lnTo>
                  <a:lnTo>
                    <a:pt x="48276" y="26091"/>
                  </a:lnTo>
                  <a:cubicBezTo>
                    <a:pt x="46619" y="27510"/>
                    <a:pt x="47211" y="30232"/>
                    <a:pt x="49341" y="30823"/>
                  </a:cubicBezTo>
                  <a:lnTo>
                    <a:pt x="49341" y="30883"/>
                  </a:lnTo>
                  <a:lnTo>
                    <a:pt x="65137" y="35438"/>
                  </a:lnTo>
                  <a:cubicBezTo>
                    <a:pt x="65847" y="28339"/>
                    <a:pt x="64190" y="21180"/>
                    <a:pt x="60463" y="15146"/>
                  </a:cubicBezTo>
                  <a:close/>
                  <a:moveTo>
                    <a:pt x="30409" y="26919"/>
                  </a:moveTo>
                  <a:lnTo>
                    <a:pt x="27333" y="30823"/>
                  </a:lnTo>
                  <a:lnTo>
                    <a:pt x="28457" y="35675"/>
                  </a:lnTo>
                  <a:lnTo>
                    <a:pt x="32953" y="37864"/>
                  </a:lnTo>
                  <a:lnTo>
                    <a:pt x="37449" y="35675"/>
                  </a:lnTo>
                  <a:lnTo>
                    <a:pt x="38573" y="30823"/>
                  </a:lnTo>
                  <a:lnTo>
                    <a:pt x="35438" y="26919"/>
                  </a:lnTo>
                  <a:close/>
                  <a:moveTo>
                    <a:pt x="18695" y="40348"/>
                  </a:moveTo>
                  <a:lnTo>
                    <a:pt x="2544" y="43070"/>
                  </a:lnTo>
                  <a:cubicBezTo>
                    <a:pt x="4970" y="49755"/>
                    <a:pt x="9525" y="55494"/>
                    <a:pt x="15560" y="59339"/>
                  </a:cubicBezTo>
                  <a:lnTo>
                    <a:pt x="21772" y="44253"/>
                  </a:lnTo>
                  <a:lnTo>
                    <a:pt x="21712" y="44194"/>
                  </a:lnTo>
                  <a:cubicBezTo>
                    <a:pt x="21949" y="43662"/>
                    <a:pt x="22008" y="43070"/>
                    <a:pt x="21890" y="42478"/>
                  </a:cubicBezTo>
                  <a:cubicBezTo>
                    <a:pt x="21594" y="41236"/>
                    <a:pt x="20529" y="40348"/>
                    <a:pt x="19228" y="40348"/>
                  </a:cubicBezTo>
                  <a:cubicBezTo>
                    <a:pt x="19050" y="40348"/>
                    <a:pt x="18873" y="40348"/>
                    <a:pt x="18695" y="40408"/>
                  </a:cubicBezTo>
                  <a:lnTo>
                    <a:pt x="18695" y="40348"/>
                  </a:lnTo>
                  <a:close/>
                  <a:moveTo>
                    <a:pt x="46560" y="40289"/>
                  </a:moveTo>
                  <a:cubicBezTo>
                    <a:pt x="46146" y="40289"/>
                    <a:pt x="45791" y="40408"/>
                    <a:pt x="45495" y="40526"/>
                  </a:cubicBezTo>
                  <a:cubicBezTo>
                    <a:pt x="44135" y="41177"/>
                    <a:pt x="43543" y="42774"/>
                    <a:pt x="44135" y="44135"/>
                  </a:cubicBezTo>
                  <a:lnTo>
                    <a:pt x="50406" y="59398"/>
                  </a:lnTo>
                  <a:cubicBezTo>
                    <a:pt x="56440" y="55553"/>
                    <a:pt x="61055" y="49755"/>
                    <a:pt x="63421" y="43011"/>
                  </a:cubicBezTo>
                  <a:lnTo>
                    <a:pt x="47211" y="40289"/>
                  </a:lnTo>
                  <a:lnTo>
                    <a:pt x="47152" y="40348"/>
                  </a:lnTo>
                  <a:cubicBezTo>
                    <a:pt x="46974" y="40289"/>
                    <a:pt x="46738" y="40289"/>
                    <a:pt x="46560" y="40289"/>
                  </a:cubicBezTo>
                  <a:close/>
                  <a:moveTo>
                    <a:pt x="32931" y="46930"/>
                  </a:moveTo>
                  <a:cubicBezTo>
                    <a:pt x="31977" y="46930"/>
                    <a:pt x="31030" y="47418"/>
                    <a:pt x="30527" y="48394"/>
                  </a:cubicBezTo>
                  <a:lnTo>
                    <a:pt x="22600" y="62712"/>
                  </a:lnTo>
                  <a:cubicBezTo>
                    <a:pt x="25983" y="63874"/>
                    <a:pt x="29512" y="64450"/>
                    <a:pt x="33039" y="64450"/>
                  </a:cubicBezTo>
                  <a:cubicBezTo>
                    <a:pt x="35433" y="64450"/>
                    <a:pt x="37826" y="64184"/>
                    <a:pt x="40171" y="63658"/>
                  </a:cubicBezTo>
                  <a:cubicBezTo>
                    <a:pt x="41295" y="63362"/>
                    <a:pt x="42360" y="63067"/>
                    <a:pt x="43365" y="62771"/>
                  </a:cubicBezTo>
                  <a:lnTo>
                    <a:pt x="35438" y="48394"/>
                  </a:lnTo>
                  <a:lnTo>
                    <a:pt x="35379" y="48394"/>
                  </a:lnTo>
                  <a:cubicBezTo>
                    <a:pt x="34846" y="47418"/>
                    <a:pt x="33885" y="46930"/>
                    <a:pt x="32931" y="46930"/>
                  </a:cubicBezTo>
                  <a:close/>
                </a:path>
              </a:pathLst>
            </a:custGeom>
            <a:solidFill>
              <a:srgbClr val="326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1933825" y="533175"/>
              <a:ext cx="3753800" cy="3637725"/>
            </a:xfrm>
            <a:custGeom>
              <a:rect b="b" l="l" r="r" t="t"/>
              <a:pathLst>
                <a:path extrusionOk="0" h="145509" w="150152">
                  <a:moveTo>
                    <a:pt x="75076" y="19080"/>
                  </a:moveTo>
                  <a:cubicBezTo>
                    <a:pt x="76910" y="19080"/>
                    <a:pt x="78389" y="20678"/>
                    <a:pt x="78212" y="22512"/>
                  </a:cubicBezTo>
                  <a:cubicBezTo>
                    <a:pt x="78212" y="22807"/>
                    <a:pt x="78212" y="23162"/>
                    <a:pt x="78212" y="23399"/>
                  </a:cubicBezTo>
                  <a:cubicBezTo>
                    <a:pt x="78093" y="24405"/>
                    <a:pt x="77975" y="25411"/>
                    <a:pt x="77798" y="26357"/>
                  </a:cubicBezTo>
                  <a:cubicBezTo>
                    <a:pt x="77443" y="28250"/>
                    <a:pt x="77324" y="30143"/>
                    <a:pt x="77443" y="32037"/>
                  </a:cubicBezTo>
                  <a:cubicBezTo>
                    <a:pt x="77561" y="32687"/>
                    <a:pt x="77916" y="33220"/>
                    <a:pt x="78448" y="33575"/>
                  </a:cubicBezTo>
                  <a:cubicBezTo>
                    <a:pt x="78448" y="33812"/>
                    <a:pt x="78507" y="34581"/>
                    <a:pt x="78507" y="34995"/>
                  </a:cubicBezTo>
                  <a:cubicBezTo>
                    <a:pt x="88387" y="35882"/>
                    <a:pt x="97557" y="40319"/>
                    <a:pt x="104420" y="47537"/>
                  </a:cubicBezTo>
                  <a:lnTo>
                    <a:pt x="105603" y="46650"/>
                  </a:lnTo>
                  <a:cubicBezTo>
                    <a:pt x="105820" y="46689"/>
                    <a:pt x="106037" y="46709"/>
                    <a:pt x="106252" y="46709"/>
                  </a:cubicBezTo>
                  <a:cubicBezTo>
                    <a:pt x="106681" y="46709"/>
                    <a:pt x="107102" y="46630"/>
                    <a:pt x="107497" y="46472"/>
                  </a:cubicBezTo>
                  <a:cubicBezTo>
                    <a:pt x="109035" y="45348"/>
                    <a:pt x="110455" y="44046"/>
                    <a:pt x="111697" y="42627"/>
                  </a:cubicBezTo>
                  <a:cubicBezTo>
                    <a:pt x="112348" y="41917"/>
                    <a:pt x="113058" y="41148"/>
                    <a:pt x="113768" y="40497"/>
                  </a:cubicBezTo>
                  <a:cubicBezTo>
                    <a:pt x="113945" y="40319"/>
                    <a:pt x="114241" y="40083"/>
                    <a:pt x="114478" y="39905"/>
                  </a:cubicBezTo>
                  <a:cubicBezTo>
                    <a:pt x="115080" y="39303"/>
                    <a:pt x="115872" y="39005"/>
                    <a:pt x="116661" y="39005"/>
                  </a:cubicBezTo>
                  <a:cubicBezTo>
                    <a:pt x="117577" y="39005"/>
                    <a:pt x="118488" y="39406"/>
                    <a:pt x="119092" y="40201"/>
                  </a:cubicBezTo>
                  <a:cubicBezTo>
                    <a:pt x="120275" y="41680"/>
                    <a:pt x="119920" y="43810"/>
                    <a:pt x="118323" y="44816"/>
                  </a:cubicBezTo>
                  <a:cubicBezTo>
                    <a:pt x="118146" y="44993"/>
                    <a:pt x="117850" y="45230"/>
                    <a:pt x="117672" y="45348"/>
                  </a:cubicBezTo>
                  <a:cubicBezTo>
                    <a:pt x="116844" y="45880"/>
                    <a:pt x="115957" y="46413"/>
                    <a:pt x="115069" y="46886"/>
                  </a:cubicBezTo>
                  <a:cubicBezTo>
                    <a:pt x="113413" y="47774"/>
                    <a:pt x="111874" y="48898"/>
                    <a:pt x="110455" y="50140"/>
                  </a:cubicBezTo>
                  <a:cubicBezTo>
                    <a:pt x="109981" y="50613"/>
                    <a:pt x="109804" y="51264"/>
                    <a:pt x="109863" y="51915"/>
                  </a:cubicBezTo>
                  <a:cubicBezTo>
                    <a:pt x="109686" y="52033"/>
                    <a:pt x="109035" y="52625"/>
                    <a:pt x="108739" y="52862"/>
                  </a:cubicBezTo>
                  <a:cubicBezTo>
                    <a:pt x="114241" y="61144"/>
                    <a:pt x="116607" y="71142"/>
                    <a:pt x="115247" y="80963"/>
                  </a:cubicBezTo>
                  <a:lnTo>
                    <a:pt x="116489" y="81318"/>
                  </a:lnTo>
                  <a:cubicBezTo>
                    <a:pt x="116785" y="81910"/>
                    <a:pt x="117258" y="82383"/>
                    <a:pt x="117850" y="82679"/>
                  </a:cubicBezTo>
                  <a:cubicBezTo>
                    <a:pt x="119684" y="83211"/>
                    <a:pt x="121577" y="83507"/>
                    <a:pt x="123411" y="83625"/>
                  </a:cubicBezTo>
                  <a:cubicBezTo>
                    <a:pt x="124417" y="83625"/>
                    <a:pt x="125422" y="83744"/>
                    <a:pt x="126428" y="83862"/>
                  </a:cubicBezTo>
                  <a:cubicBezTo>
                    <a:pt x="126724" y="83921"/>
                    <a:pt x="127079" y="84040"/>
                    <a:pt x="127316" y="84099"/>
                  </a:cubicBezTo>
                  <a:cubicBezTo>
                    <a:pt x="129150" y="84335"/>
                    <a:pt x="130392" y="86051"/>
                    <a:pt x="129978" y="87885"/>
                  </a:cubicBezTo>
                  <a:cubicBezTo>
                    <a:pt x="129642" y="89325"/>
                    <a:pt x="128371" y="90298"/>
                    <a:pt x="126956" y="90298"/>
                  </a:cubicBezTo>
                  <a:cubicBezTo>
                    <a:pt x="126627" y="90298"/>
                    <a:pt x="126290" y="90245"/>
                    <a:pt x="125955" y="90133"/>
                  </a:cubicBezTo>
                  <a:lnTo>
                    <a:pt x="125837" y="90133"/>
                  </a:lnTo>
                  <a:cubicBezTo>
                    <a:pt x="125600" y="90074"/>
                    <a:pt x="125245" y="90015"/>
                    <a:pt x="125067" y="89956"/>
                  </a:cubicBezTo>
                  <a:cubicBezTo>
                    <a:pt x="124062" y="89660"/>
                    <a:pt x="123174" y="89305"/>
                    <a:pt x="122228" y="88891"/>
                  </a:cubicBezTo>
                  <a:cubicBezTo>
                    <a:pt x="120453" y="88181"/>
                    <a:pt x="118678" y="87648"/>
                    <a:pt x="116785" y="87294"/>
                  </a:cubicBezTo>
                  <a:cubicBezTo>
                    <a:pt x="116719" y="87288"/>
                    <a:pt x="116654" y="87285"/>
                    <a:pt x="116590" y="87285"/>
                  </a:cubicBezTo>
                  <a:cubicBezTo>
                    <a:pt x="116016" y="87285"/>
                    <a:pt x="115495" y="87519"/>
                    <a:pt x="115069" y="87944"/>
                  </a:cubicBezTo>
                  <a:cubicBezTo>
                    <a:pt x="114596" y="87826"/>
                    <a:pt x="114182" y="87767"/>
                    <a:pt x="113708" y="87708"/>
                  </a:cubicBezTo>
                  <a:cubicBezTo>
                    <a:pt x="110691" y="97173"/>
                    <a:pt x="104302" y="105219"/>
                    <a:pt x="95723" y="110307"/>
                  </a:cubicBezTo>
                  <a:cubicBezTo>
                    <a:pt x="95842" y="110781"/>
                    <a:pt x="96019" y="111195"/>
                    <a:pt x="96256" y="111609"/>
                  </a:cubicBezTo>
                  <a:cubicBezTo>
                    <a:pt x="95901" y="112141"/>
                    <a:pt x="95842" y="112792"/>
                    <a:pt x="96019" y="113443"/>
                  </a:cubicBezTo>
                  <a:cubicBezTo>
                    <a:pt x="96788" y="115159"/>
                    <a:pt x="97676" y="116815"/>
                    <a:pt x="98741" y="118353"/>
                  </a:cubicBezTo>
                  <a:cubicBezTo>
                    <a:pt x="99391" y="119182"/>
                    <a:pt x="99924" y="120010"/>
                    <a:pt x="100456" y="120838"/>
                  </a:cubicBezTo>
                  <a:cubicBezTo>
                    <a:pt x="100575" y="121075"/>
                    <a:pt x="100752" y="121489"/>
                    <a:pt x="100870" y="121725"/>
                  </a:cubicBezTo>
                  <a:cubicBezTo>
                    <a:pt x="101817" y="123323"/>
                    <a:pt x="101166" y="125334"/>
                    <a:pt x="99510" y="126163"/>
                  </a:cubicBezTo>
                  <a:cubicBezTo>
                    <a:pt x="99087" y="126359"/>
                    <a:pt x="98641" y="126451"/>
                    <a:pt x="98201" y="126451"/>
                  </a:cubicBezTo>
                  <a:cubicBezTo>
                    <a:pt x="96915" y="126451"/>
                    <a:pt x="95676" y="125666"/>
                    <a:pt x="95191" y="124388"/>
                  </a:cubicBezTo>
                  <a:cubicBezTo>
                    <a:pt x="95073" y="124151"/>
                    <a:pt x="94954" y="123796"/>
                    <a:pt x="94836" y="123559"/>
                  </a:cubicBezTo>
                  <a:cubicBezTo>
                    <a:pt x="94481" y="122613"/>
                    <a:pt x="94185" y="121666"/>
                    <a:pt x="93889" y="120720"/>
                  </a:cubicBezTo>
                  <a:cubicBezTo>
                    <a:pt x="93357" y="118886"/>
                    <a:pt x="92647" y="117111"/>
                    <a:pt x="91760" y="115454"/>
                  </a:cubicBezTo>
                  <a:cubicBezTo>
                    <a:pt x="91405" y="114922"/>
                    <a:pt x="90813" y="114626"/>
                    <a:pt x="90162" y="114508"/>
                  </a:cubicBezTo>
                  <a:cubicBezTo>
                    <a:pt x="90103" y="114330"/>
                    <a:pt x="89689" y="113620"/>
                    <a:pt x="89511" y="113325"/>
                  </a:cubicBezTo>
                  <a:cubicBezTo>
                    <a:pt x="84906" y="115055"/>
                    <a:pt x="80068" y="115928"/>
                    <a:pt x="75228" y="115928"/>
                  </a:cubicBezTo>
                  <a:cubicBezTo>
                    <a:pt x="70306" y="115928"/>
                    <a:pt x="65383" y="115026"/>
                    <a:pt x="60700" y="113206"/>
                  </a:cubicBezTo>
                  <a:lnTo>
                    <a:pt x="59990" y="114508"/>
                  </a:lnTo>
                  <a:cubicBezTo>
                    <a:pt x="59517" y="114567"/>
                    <a:pt x="59043" y="114804"/>
                    <a:pt x="58688" y="115159"/>
                  </a:cubicBezTo>
                  <a:cubicBezTo>
                    <a:pt x="57623" y="116933"/>
                    <a:pt x="56795" y="118767"/>
                    <a:pt x="56263" y="120779"/>
                  </a:cubicBezTo>
                  <a:cubicBezTo>
                    <a:pt x="56026" y="121725"/>
                    <a:pt x="55671" y="122672"/>
                    <a:pt x="55316" y="123619"/>
                  </a:cubicBezTo>
                  <a:cubicBezTo>
                    <a:pt x="55257" y="123855"/>
                    <a:pt x="55080" y="124151"/>
                    <a:pt x="54961" y="124447"/>
                  </a:cubicBezTo>
                  <a:cubicBezTo>
                    <a:pt x="54477" y="125725"/>
                    <a:pt x="53270" y="126510"/>
                    <a:pt x="51977" y="126510"/>
                  </a:cubicBezTo>
                  <a:cubicBezTo>
                    <a:pt x="51534" y="126510"/>
                    <a:pt x="51080" y="126418"/>
                    <a:pt x="50642" y="126222"/>
                  </a:cubicBezTo>
                  <a:cubicBezTo>
                    <a:pt x="48986" y="125394"/>
                    <a:pt x="48335" y="123323"/>
                    <a:pt x="49341" y="121785"/>
                  </a:cubicBezTo>
                  <a:cubicBezTo>
                    <a:pt x="49459" y="121489"/>
                    <a:pt x="49578" y="121134"/>
                    <a:pt x="49696" y="120897"/>
                  </a:cubicBezTo>
                  <a:cubicBezTo>
                    <a:pt x="50228" y="120069"/>
                    <a:pt x="50761" y="119241"/>
                    <a:pt x="51412" y="118412"/>
                  </a:cubicBezTo>
                  <a:cubicBezTo>
                    <a:pt x="52476" y="116815"/>
                    <a:pt x="53423" y="115099"/>
                    <a:pt x="54192" y="113325"/>
                  </a:cubicBezTo>
                  <a:cubicBezTo>
                    <a:pt x="54310" y="112733"/>
                    <a:pt x="54192" y="112141"/>
                    <a:pt x="53955" y="111609"/>
                  </a:cubicBezTo>
                  <a:lnTo>
                    <a:pt x="54488" y="110248"/>
                  </a:lnTo>
                  <a:cubicBezTo>
                    <a:pt x="45969" y="105160"/>
                    <a:pt x="39579" y="97173"/>
                    <a:pt x="36503" y="87767"/>
                  </a:cubicBezTo>
                  <a:lnTo>
                    <a:pt x="35142" y="88003"/>
                  </a:lnTo>
                  <a:cubicBezTo>
                    <a:pt x="34610" y="87589"/>
                    <a:pt x="34018" y="87412"/>
                    <a:pt x="33367" y="87353"/>
                  </a:cubicBezTo>
                  <a:cubicBezTo>
                    <a:pt x="31474" y="87708"/>
                    <a:pt x="29640" y="88240"/>
                    <a:pt x="27924" y="88950"/>
                  </a:cubicBezTo>
                  <a:cubicBezTo>
                    <a:pt x="26978" y="89364"/>
                    <a:pt x="26090" y="89719"/>
                    <a:pt x="25085" y="90015"/>
                  </a:cubicBezTo>
                  <a:cubicBezTo>
                    <a:pt x="24907" y="90074"/>
                    <a:pt x="24552" y="90133"/>
                    <a:pt x="24316" y="90192"/>
                  </a:cubicBezTo>
                  <a:cubicBezTo>
                    <a:pt x="24256" y="90192"/>
                    <a:pt x="24256" y="90192"/>
                    <a:pt x="24256" y="90252"/>
                  </a:cubicBezTo>
                  <a:lnTo>
                    <a:pt x="24197" y="90252"/>
                  </a:lnTo>
                  <a:cubicBezTo>
                    <a:pt x="23886" y="90345"/>
                    <a:pt x="23574" y="90389"/>
                    <a:pt x="23267" y="90389"/>
                  </a:cubicBezTo>
                  <a:cubicBezTo>
                    <a:pt x="21823" y="90389"/>
                    <a:pt x="20516" y="89408"/>
                    <a:pt x="20174" y="87944"/>
                  </a:cubicBezTo>
                  <a:cubicBezTo>
                    <a:pt x="19760" y="86169"/>
                    <a:pt x="21003" y="84395"/>
                    <a:pt x="22837" y="84158"/>
                  </a:cubicBezTo>
                  <a:lnTo>
                    <a:pt x="22896" y="84099"/>
                  </a:lnTo>
                  <a:cubicBezTo>
                    <a:pt x="23132" y="84040"/>
                    <a:pt x="23487" y="83980"/>
                    <a:pt x="23724" y="83921"/>
                  </a:cubicBezTo>
                  <a:cubicBezTo>
                    <a:pt x="24730" y="83803"/>
                    <a:pt x="25735" y="83744"/>
                    <a:pt x="26682" y="83685"/>
                  </a:cubicBezTo>
                  <a:cubicBezTo>
                    <a:pt x="28575" y="83566"/>
                    <a:pt x="30468" y="83271"/>
                    <a:pt x="32302" y="82797"/>
                  </a:cubicBezTo>
                  <a:cubicBezTo>
                    <a:pt x="32835" y="82442"/>
                    <a:pt x="33308" y="81969"/>
                    <a:pt x="33663" y="81437"/>
                  </a:cubicBezTo>
                  <a:lnTo>
                    <a:pt x="34965" y="81022"/>
                  </a:lnTo>
                  <a:cubicBezTo>
                    <a:pt x="33545" y="71202"/>
                    <a:pt x="35793" y="61144"/>
                    <a:pt x="41295" y="52862"/>
                  </a:cubicBezTo>
                  <a:lnTo>
                    <a:pt x="40348" y="51974"/>
                  </a:lnTo>
                  <a:cubicBezTo>
                    <a:pt x="40289" y="51323"/>
                    <a:pt x="40053" y="50732"/>
                    <a:pt x="39698" y="50199"/>
                  </a:cubicBezTo>
                  <a:cubicBezTo>
                    <a:pt x="38278" y="48957"/>
                    <a:pt x="36680" y="47892"/>
                    <a:pt x="35024" y="46945"/>
                  </a:cubicBezTo>
                  <a:cubicBezTo>
                    <a:pt x="34136" y="46472"/>
                    <a:pt x="33308" y="45999"/>
                    <a:pt x="32480" y="45407"/>
                  </a:cubicBezTo>
                  <a:cubicBezTo>
                    <a:pt x="32302" y="45289"/>
                    <a:pt x="32007" y="45052"/>
                    <a:pt x="31829" y="44875"/>
                  </a:cubicBezTo>
                  <a:lnTo>
                    <a:pt x="31770" y="44875"/>
                  </a:lnTo>
                  <a:cubicBezTo>
                    <a:pt x="30291" y="43810"/>
                    <a:pt x="29936" y="41739"/>
                    <a:pt x="31001" y="40260"/>
                  </a:cubicBezTo>
                  <a:cubicBezTo>
                    <a:pt x="31592" y="39491"/>
                    <a:pt x="32539" y="39136"/>
                    <a:pt x="33486" y="39136"/>
                  </a:cubicBezTo>
                  <a:cubicBezTo>
                    <a:pt x="34314" y="39195"/>
                    <a:pt x="35024" y="39491"/>
                    <a:pt x="35675" y="39964"/>
                  </a:cubicBezTo>
                  <a:cubicBezTo>
                    <a:pt x="35852" y="40142"/>
                    <a:pt x="36148" y="40378"/>
                    <a:pt x="36385" y="40556"/>
                  </a:cubicBezTo>
                  <a:cubicBezTo>
                    <a:pt x="37094" y="41207"/>
                    <a:pt x="37745" y="41976"/>
                    <a:pt x="38396" y="42686"/>
                  </a:cubicBezTo>
                  <a:cubicBezTo>
                    <a:pt x="39698" y="44106"/>
                    <a:pt x="41117" y="45407"/>
                    <a:pt x="42596" y="46531"/>
                  </a:cubicBezTo>
                  <a:cubicBezTo>
                    <a:pt x="42966" y="46716"/>
                    <a:pt x="43359" y="46809"/>
                    <a:pt x="43761" y="46809"/>
                  </a:cubicBezTo>
                  <a:cubicBezTo>
                    <a:pt x="44002" y="46809"/>
                    <a:pt x="44246" y="46775"/>
                    <a:pt x="44490" y="46709"/>
                  </a:cubicBezTo>
                  <a:cubicBezTo>
                    <a:pt x="44845" y="46945"/>
                    <a:pt x="45200" y="47241"/>
                    <a:pt x="45614" y="47478"/>
                  </a:cubicBezTo>
                  <a:cubicBezTo>
                    <a:pt x="51057" y="41680"/>
                    <a:pt x="58215" y="37598"/>
                    <a:pt x="66024" y="35823"/>
                  </a:cubicBezTo>
                  <a:cubicBezTo>
                    <a:pt x="67858" y="35409"/>
                    <a:pt x="69752" y="35113"/>
                    <a:pt x="71645" y="34995"/>
                  </a:cubicBezTo>
                  <a:lnTo>
                    <a:pt x="71704" y="33634"/>
                  </a:lnTo>
                  <a:cubicBezTo>
                    <a:pt x="72177" y="33220"/>
                    <a:pt x="72532" y="32687"/>
                    <a:pt x="72710" y="32037"/>
                  </a:cubicBezTo>
                  <a:cubicBezTo>
                    <a:pt x="72769" y="30143"/>
                    <a:pt x="72650" y="28250"/>
                    <a:pt x="72355" y="26357"/>
                  </a:cubicBezTo>
                  <a:cubicBezTo>
                    <a:pt x="72177" y="25411"/>
                    <a:pt x="72059" y="24405"/>
                    <a:pt x="71941" y="23399"/>
                  </a:cubicBezTo>
                  <a:cubicBezTo>
                    <a:pt x="71941" y="23162"/>
                    <a:pt x="71941" y="22867"/>
                    <a:pt x="71941" y="22630"/>
                  </a:cubicBezTo>
                  <a:cubicBezTo>
                    <a:pt x="71941" y="22571"/>
                    <a:pt x="71941" y="22571"/>
                    <a:pt x="71941" y="22512"/>
                  </a:cubicBezTo>
                  <a:cubicBezTo>
                    <a:pt x="71763" y="20678"/>
                    <a:pt x="73242" y="19080"/>
                    <a:pt x="75076" y="19080"/>
                  </a:cubicBezTo>
                  <a:close/>
                  <a:moveTo>
                    <a:pt x="75076" y="1"/>
                  </a:moveTo>
                  <a:cubicBezTo>
                    <a:pt x="73597" y="1"/>
                    <a:pt x="72118" y="326"/>
                    <a:pt x="70757" y="977"/>
                  </a:cubicBezTo>
                  <a:lnTo>
                    <a:pt x="18577" y="25884"/>
                  </a:lnTo>
                  <a:cubicBezTo>
                    <a:pt x="15856" y="27185"/>
                    <a:pt x="13903" y="29670"/>
                    <a:pt x="13193" y="32628"/>
                  </a:cubicBezTo>
                  <a:lnTo>
                    <a:pt x="355" y="88595"/>
                  </a:lnTo>
                  <a:cubicBezTo>
                    <a:pt x="0" y="89956"/>
                    <a:pt x="0" y="91435"/>
                    <a:pt x="355" y="92855"/>
                  </a:cubicBezTo>
                  <a:cubicBezTo>
                    <a:pt x="414" y="93269"/>
                    <a:pt x="533" y="93742"/>
                    <a:pt x="710" y="94156"/>
                  </a:cubicBezTo>
                  <a:cubicBezTo>
                    <a:pt x="947" y="94866"/>
                    <a:pt x="1302" y="95517"/>
                    <a:pt x="1716" y="96168"/>
                  </a:cubicBezTo>
                  <a:cubicBezTo>
                    <a:pt x="1893" y="96404"/>
                    <a:pt x="2071" y="96700"/>
                    <a:pt x="2248" y="96937"/>
                  </a:cubicBezTo>
                  <a:lnTo>
                    <a:pt x="38337" y="141781"/>
                  </a:lnTo>
                  <a:cubicBezTo>
                    <a:pt x="38514" y="142018"/>
                    <a:pt x="38692" y="142195"/>
                    <a:pt x="38869" y="142373"/>
                  </a:cubicBezTo>
                  <a:cubicBezTo>
                    <a:pt x="39402" y="142964"/>
                    <a:pt x="40053" y="143497"/>
                    <a:pt x="40762" y="143970"/>
                  </a:cubicBezTo>
                  <a:cubicBezTo>
                    <a:pt x="41650" y="144503"/>
                    <a:pt x="42596" y="144917"/>
                    <a:pt x="43602" y="145153"/>
                  </a:cubicBezTo>
                  <a:cubicBezTo>
                    <a:pt x="44430" y="145390"/>
                    <a:pt x="45259" y="145508"/>
                    <a:pt x="46146" y="145508"/>
                  </a:cubicBezTo>
                  <a:lnTo>
                    <a:pt x="104006" y="145508"/>
                  </a:lnTo>
                  <a:cubicBezTo>
                    <a:pt x="104361" y="145508"/>
                    <a:pt x="104716" y="145508"/>
                    <a:pt x="105071" y="145449"/>
                  </a:cubicBezTo>
                  <a:cubicBezTo>
                    <a:pt x="105544" y="145390"/>
                    <a:pt x="106077" y="145331"/>
                    <a:pt x="106550" y="145153"/>
                  </a:cubicBezTo>
                  <a:cubicBezTo>
                    <a:pt x="106905" y="145094"/>
                    <a:pt x="107201" y="144976"/>
                    <a:pt x="107556" y="144858"/>
                  </a:cubicBezTo>
                  <a:cubicBezTo>
                    <a:pt x="107792" y="144739"/>
                    <a:pt x="108088" y="144680"/>
                    <a:pt x="108325" y="144503"/>
                  </a:cubicBezTo>
                  <a:cubicBezTo>
                    <a:pt x="108680" y="144325"/>
                    <a:pt x="109094" y="144148"/>
                    <a:pt x="109390" y="143911"/>
                  </a:cubicBezTo>
                  <a:cubicBezTo>
                    <a:pt x="110336" y="143379"/>
                    <a:pt x="111165" y="142609"/>
                    <a:pt x="111815" y="141781"/>
                  </a:cubicBezTo>
                  <a:lnTo>
                    <a:pt x="112939" y="140421"/>
                  </a:lnTo>
                  <a:lnTo>
                    <a:pt x="147904" y="96937"/>
                  </a:lnTo>
                  <a:cubicBezTo>
                    <a:pt x="148555" y="96109"/>
                    <a:pt x="149087" y="95162"/>
                    <a:pt x="149442" y="94097"/>
                  </a:cubicBezTo>
                  <a:cubicBezTo>
                    <a:pt x="149619" y="93683"/>
                    <a:pt x="149738" y="93269"/>
                    <a:pt x="149797" y="92855"/>
                  </a:cubicBezTo>
                  <a:cubicBezTo>
                    <a:pt x="150152" y="91435"/>
                    <a:pt x="150152" y="89956"/>
                    <a:pt x="149797" y="88536"/>
                  </a:cubicBezTo>
                  <a:lnTo>
                    <a:pt x="136959" y="32569"/>
                  </a:lnTo>
                  <a:cubicBezTo>
                    <a:pt x="136249" y="29670"/>
                    <a:pt x="134237" y="27185"/>
                    <a:pt x="131516" y="25884"/>
                  </a:cubicBezTo>
                  <a:lnTo>
                    <a:pt x="79395" y="977"/>
                  </a:lnTo>
                  <a:cubicBezTo>
                    <a:pt x="78034" y="326"/>
                    <a:pt x="76555" y="1"/>
                    <a:pt x="75076" y="1"/>
                  </a:cubicBezTo>
                  <a:close/>
                </a:path>
              </a:pathLst>
            </a:custGeom>
            <a:solidFill>
              <a:srgbClr val="326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1756325" y="368275"/>
              <a:ext cx="4110275" cy="3968275"/>
            </a:xfrm>
            <a:custGeom>
              <a:rect b="b" l="l" r="r" t="t"/>
              <a:pathLst>
                <a:path extrusionOk="0" h="158731" w="164411">
                  <a:moveTo>
                    <a:pt x="82176" y="6597"/>
                  </a:moveTo>
                  <a:cubicBezTo>
                    <a:pt x="83655" y="6597"/>
                    <a:pt x="85134" y="6922"/>
                    <a:pt x="86495" y="7573"/>
                  </a:cubicBezTo>
                  <a:lnTo>
                    <a:pt x="138616" y="32480"/>
                  </a:lnTo>
                  <a:cubicBezTo>
                    <a:pt x="141337" y="33781"/>
                    <a:pt x="143349" y="36266"/>
                    <a:pt x="144059" y="39165"/>
                  </a:cubicBezTo>
                  <a:lnTo>
                    <a:pt x="156897" y="95132"/>
                  </a:lnTo>
                  <a:cubicBezTo>
                    <a:pt x="157252" y="96552"/>
                    <a:pt x="157252" y="98031"/>
                    <a:pt x="156897" y="99451"/>
                  </a:cubicBezTo>
                  <a:cubicBezTo>
                    <a:pt x="156838" y="99865"/>
                    <a:pt x="156719" y="100279"/>
                    <a:pt x="156542" y="100693"/>
                  </a:cubicBezTo>
                  <a:cubicBezTo>
                    <a:pt x="156187" y="101758"/>
                    <a:pt x="155655" y="102705"/>
                    <a:pt x="155004" y="103533"/>
                  </a:cubicBezTo>
                  <a:lnTo>
                    <a:pt x="120039" y="147017"/>
                  </a:lnTo>
                  <a:lnTo>
                    <a:pt x="118915" y="148377"/>
                  </a:lnTo>
                  <a:cubicBezTo>
                    <a:pt x="118265" y="149205"/>
                    <a:pt x="117436" y="149975"/>
                    <a:pt x="116490" y="150507"/>
                  </a:cubicBezTo>
                  <a:cubicBezTo>
                    <a:pt x="116194" y="150744"/>
                    <a:pt x="115780" y="150921"/>
                    <a:pt x="115425" y="151158"/>
                  </a:cubicBezTo>
                  <a:cubicBezTo>
                    <a:pt x="115188" y="151217"/>
                    <a:pt x="114892" y="151335"/>
                    <a:pt x="114656" y="151454"/>
                  </a:cubicBezTo>
                  <a:cubicBezTo>
                    <a:pt x="114301" y="151572"/>
                    <a:pt x="114005" y="151690"/>
                    <a:pt x="113650" y="151749"/>
                  </a:cubicBezTo>
                  <a:cubicBezTo>
                    <a:pt x="113177" y="151927"/>
                    <a:pt x="112644" y="151986"/>
                    <a:pt x="112171" y="152045"/>
                  </a:cubicBezTo>
                  <a:cubicBezTo>
                    <a:pt x="111816" y="152104"/>
                    <a:pt x="111461" y="152104"/>
                    <a:pt x="111106" y="152104"/>
                  </a:cubicBezTo>
                  <a:lnTo>
                    <a:pt x="53246" y="152104"/>
                  </a:lnTo>
                  <a:cubicBezTo>
                    <a:pt x="52359" y="152104"/>
                    <a:pt x="51530" y="151986"/>
                    <a:pt x="50702" y="151809"/>
                  </a:cubicBezTo>
                  <a:cubicBezTo>
                    <a:pt x="49696" y="151513"/>
                    <a:pt x="48750" y="151099"/>
                    <a:pt x="47862" y="150566"/>
                  </a:cubicBezTo>
                  <a:cubicBezTo>
                    <a:pt x="47153" y="150093"/>
                    <a:pt x="46502" y="149560"/>
                    <a:pt x="45969" y="148969"/>
                  </a:cubicBezTo>
                  <a:cubicBezTo>
                    <a:pt x="45792" y="148791"/>
                    <a:pt x="45614" y="148614"/>
                    <a:pt x="45437" y="148436"/>
                  </a:cubicBezTo>
                  <a:lnTo>
                    <a:pt x="9348" y="103533"/>
                  </a:lnTo>
                  <a:cubicBezTo>
                    <a:pt x="9171" y="103296"/>
                    <a:pt x="8993" y="103000"/>
                    <a:pt x="8816" y="102764"/>
                  </a:cubicBezTo>
                  <a:cubicBezTo>
                    <a:pt x="8402" y="102113"/>
                    <a:pt x="8047" y="101462"/>
                    <a:pt x="7810" y="100752"/>
                  </a:cubicBezTo>
                  <a:cubicBezTo>
                    <a:pt x="7633" y="100338"/>
                    <a:pt x="7514" y="99865"/>
                    <a:pt x="7455" y="99451"/>
                  </a:cubicBezTo>
                  <a:cubicBezTo>
                    <a:pt x="7100" y="98031"/>
                    <a:pt x="7100" y="96552"/>
                    <a:pt x="7455" y="95191"/>
                  </a:cubicBezTo>
                  <a:lnTo>
                    <a:pt x="20293" y="39224"/>
                  </a:lnTo>
                  <a:cubicBezTo>
                    <a:pt x="21003" y="36266"/>
                    <a:pt x="22956" y="33781"/>
                    <a:pt x="25677" y="32480"/>
                  </a:cubicBezTo>
                  <a:lnTo>
                    <a:pt x="77857" y="7573"/>
                  </a:lnTo>
                  <a:cubicBezTo>
                    <a:pt x="79218" y="6922"/>
                    <a:pt x="80697" y="6597"/>
                    <a:pt x="82176" y="6597"/>
                  </a:cubicBezTo>
                  <a:close/>
                  <a:moveTo>
                    <a:pt x="82154" y="0"/>
                  </a:moveTo>
                  <a:cubicBezTo>
                    <a:pt x="80534" y="0"/>
                    <a:pt x="78922" y="355"/>
                    <a:pt x="77443" y="1065"/>
                  </a:cubicBezTo>
                  <a:lnTo>
                    <a:pt x="20530" y="28220"/>
                  </a:lnTo>
                  <a:cubicBezTo>
                    <a:pt x="17572" y="29640"/>
                    <a:pt x="15442" y="32362"/>
                    <a:pt x="14673" y="35556"/>
                  </a:cubicBezTo>
                  <a:lnTo>
                    <a:pt x="652" y="96611"/>
                  </a:lnTo>
                  <a:cubicBezTo>
                    <a:pt x="1" y="99451"/>
                    <a:pt x="533" y="102409"/>
                    <a:pt x="2131" y="104894"/>
                  </a:cubicBezTo>
                  <a:cubicBezTo>
                    <a:pt x="2308" y="105189"/>
                    <a:pt x="2486" y="105485"/>
                    <a:pt x="2722" y="105722"/>
                  </a:cubicBezTo>
                  <a:lnTo>
                    <a:pt x="42124" y="154708"/>
                  </a:lnTo>
                  <a:cubicBezTo>
                    <a:pt x="44194" y="157251"/>
                    <a:pt x="47330" y="158730"/>
                    <a:pt x="50584" y="158730"/>
                  </a:cubicBezTo>
                  <a:lnTo>
                    <a:pt x="113768" y="158730"/>
                  </a:lnTo>
                  <a:cubicBezTo>
                    <a:pt x="117022" y="158730"/>
                    <a:pt x="120158" y="157251"/>
                    <a:pt x="122228" y="154708"/>
                  </a:cubicBezTo>
                  <a:lnTo>
                    <a:pt x="161630" y="105722"/>
                  </a:lnTo>
                  <a:cubicBezTo>
                    <a:pt x="163641" y="103178"/>
                    <a:pt x="164410" y="99806"/>
                    <a:pt x="163701" y="96611"/>
                  </a:cubicBezTo>
                  <a:lnTo>
                    <a:pt x="149679" y="35556"/>
                  </a:lnTo>
                  <a:cubicBezTo>
                    <a:pt x="148910" y="32362"/>
                    <a:pt x="146721" y="29640"/>
                    <a:pt x="143763" y="28220"/>
                  </a:cubicBezTo>
                  <a:lnTo>
                    <a:pt x="86909" y="1065"/>
                  </a:lnTo>
                  <a:cubicBezTo>
                    <a:pt x="85400" y="355"/>
                    <a:pt x="83773" y="0"/>
                    <a:pt x="82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2427825" y="1010175"/>
              <a:ext cx="2765800" cy="2685775"/>
            </a:xfrm>
            <a:custGeom>
              <a:rect b="b" l="l" r="r" t="t"/>
              <a:pathLst>
                <a:path extrusionOk="0" h="107431" w="110632">
                  <a:moveTo>
                    <a:pt x="59221" y="24197"/>
                  </a:moveTo>
                  <a:lnTo>
                    <a:pt x="59221" y="24197"/>
                  </a:lnTo>
                  <a:cubicBezTo>
                    <a:pt x="66261" y="25085"/>
                    <a:pt x="72828" y="28220"/>
                    <a:pt x="77916" y="33190"/>
                  </a:cubicBezTo>
                  <a:lnTo>
                    <a:pt x="64604" y="42656"/>
                  </a:lnTo>
                  <a:lnTo>
                    <a:pt x="64545" y="42656"/>
                  </a:lnTo>
                  <a:cubicBezTo>
                    <a:pt x="64047" y="43021"/>
                    <a:pt x="63494" y="43186"/>
                    <a:pt x="62952" y="43186"/>
                  </a:cubicBezTo>
                  <a:cubicBezTo>
                    <a:pt x="61563" y="43186"/>
                    <a:pt x="60252" y="42101"/>
                    <a:pt x="60167" y="40526"/>
                  </a:cubicBezTo>
                  <a:lnTo>
                    <a:pt x="59221" y="24197"/>
                  </a:lnTo>
                  <a:close/>
                  <a:moveTo>
                    <a:pt x="51411" y="24197"/>
                  </a:moveTo>
                  <a:lnTo>
                    <a:pt x="50465" y="40585"/>
                  </a:lnTo>
                  <a:lnTo>
                    <a:pt x="50406" y="40585"/>
                  </a:lnTo>
                  <a:cubicBezTo>
                    <a:pt x="50363" y="42160"/>
                    <a:pt x="49034" y="43245"/>
                    <a:pt x="47631" y="43245"/>
                  </a:cubicBezTo>
                  <a:cubicBezTo>
                    <a:pt x="47084" y="43245"/>
                    <a:pt x="46526" y="43080"/>
                    <a:pt x="46028" y="42715"/>
                  </a:cubicBezTo>
                  <a:lnTo>
                    <a:pt x="32598" y="33190"/>
                  </a:lnTo>
                  <a:cubicBezTo>
                    <a:pt x="36858" y="28989"/>
                    <a:pt x="42241" y="26091"/>
                    <a:pt x="48098" y="24789"/>
                  </a:cubicBezTo>
                  <a:cubicBezTo>
                    <a:pt x="49163" y="24493"/>
                    <a:pt x="50287" y="24316"/>
                    <a:pt x="51411" y="24197"/>
                  </a:cubicBezTo>
                  <a:close/>
                  <a:moveTo>
                    <a:pt x="82826" y="39343"/>
                  </a:moveTo>
                  <a:cubicBezTo>
                    <a:pt x="86553" y="45377"/>
                    <a:pt x="88210" y="52536"/>
                    <a:pt x="87500" y="59576"/>
                  </a:cubicBezTo>
                  <a:lnTo>
                    <a:pt x="71704" y="55080"/>
                  </a:lnTo>
                  <a:lnTo>
                    <a:pt x="71704" y="54961"/>
                  </a:lnTo>
                  <a:cubicBezTo>
                    <a:pt x="69574" y="54429"/>
                    <a:pt x="68982" y="51707"/>
                    <a:pt x="70639" y="50288"/>
                  </a:cubicBezTo>
                  <a:lnTo>
                    <a:pt x="70639" y="50228"/>
                  </a:lnTo>
                  <a:lnTo>
                    <a:pt x="82826" y="39343"/>
                  </a:lnTo>
                  <a:close/>
                  <a:moveTo>
                    <a:pt x="27747" y="39343"/>
                  </a:moveTo>
                  <a:lnTo>
                    <a:pt x="39993" y="50288"/>
                  </a:lnTo>
                  <a:lnTo>
                    <a:pt x="39993" y="50347"/>
                  </a:lnTo>
                  <a:cubicBezTo>
                    <a:pt x="41650" y="51767"/>
                    <a:pt x="40999" y="54488"/>
                    <a:pt x="38869" y="55080"/>
                  </a:cubicBezTo>
                  <a:lnTo>
                    <a:pt x="38869" y="55139"/>
                  </a:lnTo>
                  <a:lnTo>
                    <a:pt x="23191" y="59635"/>
                  </a:lnTo>
                  <a:cubicBezTo>
                    <a:pt x="22363" y="52536"/>
                    <a:pt x="23961" y="45377"/>
                    <a:pt x="27747" y="39343"/>
                  </a:cubicBezTo>
                  <a:close/>
                  <a:moveTo>
                    <a:pt x="57801" y="51116"/>
                  </a:moveTo>
                  <a:lnTo>
                    <a:pt x="60936" y="55020"/>
                  </a:lnTo>
                  <a:lnTo>
                    <a:pt x="59812" y="59872"/>
                  </a:lnTo>
                  <a:lnTo>
                    <a:pt x="55316" y="62061"/>
                  </a:lnTo>
                  <a:lnTo>
                    <a:pt x="50820" y="59872"/>
                  </a:lnTo>
                  <a:lnTo>
                    <a:pt x="49696" y="55020"/>
                  </a:lnTo>
                  <a:lnTo>
                    <a:pt x="52772" y="51116"/>
                  </a:lnTo>
                  <a:close/>
                  <a:moveTo>
                    <a:pt x="41591" y="64545"/>
                  </a:moveTo>
                  <a:cubicBezTo>
                    <a:pt x="43543" y="64545"/>
                    <a:pt x="44845" y="66557"/>
                    <a:pt x="44075" y="68391"/>
                  </a:cubicBezTo>
                  <a:lnTo>
                    <a:pt x="44135" y="68450"/>
                  </a:lnTo>
                  <a:lnTo>
                    <a:pt x="37923" y="83536"/>
                  </a:lnTo>
                  <a:cubicBezTo>
                    <a:pt x="31888" y="79691"/>
                    <a:pt x="27333" y="73952"/>
                    <a:pt x="24907" y="67267"/>
                  </a:cubicBezTo>
                  <a:lnTo>
                    <a:pt x="41058" y="64545"/>
                  </a:lnTo>
                  <a:lnTo>
                    <a:pt x="41058" y="64605"/>
                  </a:lnTo>
                  <a:cubicBezTo>
                    <a:pt x="41236" y="64545"/>
                    <a:pt x="41413" y="64545"/>
                    <a:pt x="41591" y="64545"/>
                  </a:cubicBezTo>
                  <a:close/>
                  <a:moveTo>
                    <a:pt x="69574" y="64486"/>
                  </a:moveTo>
                  <a:lnTo>
                    <a:pt x="85784" y="67208"/>
                  </a:lnTo>
                  <a:cubicBezTo>
                    <a:pt x="83418" y="73952"/>
                    <a:pt x="78803" y="79750"/>
                    <a:pt x="72769" y="83595"/>
                  </a:cubicBezTo>
                  <a:lnTo>
                    <a:pt x="66498" y="68332"/>
                  </a:lnTo>
                  <a:cubicBezTo>
                    <a:pt x="65906" y="66971"/>
                    <a:pt x="66498" y="65374"/>
                    <a:pt x="67858" y="64723"/>
                  </a:cubicBezTo>
                  <a:cubicBezTo>
                    <a:pt x="68154" y="64605"/>
                    <a:pt x="68509" y="64486"/>
                    <a:pt x="68923" y="64486"/>
                  </a:cubicBezTo>
                  <a:cubicBezTo>
                    <a:pt x="69101" y="64486"/>
                    <a:pt x="69337" y="64486"/>
                    <a:pt x="69515" y="64545"/>
                  </a:cubicBezTo>
                  <a:lnTo>
                    <a:pt x="69574" y="64486"/>
                  </a:lnTo>
                  <a:close/>
                  <a:moveTo>
                    <a:pt x="55294" y="71172"/>
                  </a:moveTo>
                  <a:cubicBezTo>
                    <a:pt x="56248" y="71172"/>
                    <a:pt x="57209" y="71645"/>
                    <a:pt x="57742" y="72591"/>
                  </a:cubicBezTo>
                  <a:lnTo>
                    <a:pt x="57801" y="72591"/>
                  </a:lnTo>
                  <a:lnTo>
                    <a:pt x="65728" y="86968"/>
                  </a:lnTo>
                  <a:cubicBezTo>
                    <a:pt x="64723" y="87264"/>
                    <a:pt x="63658" y="87559"/>
                    <a:pt x="62534" y="87855"/>
                  </a:cubicBezTo>
                  <a:cubicBezTo>
                    <a:pt x="60189" y="88381"/>
                    <a:pt x="57796" y="88647"/>
                    <a:pt x="55402" y="88647"/>
                  </a:cubicBezTo>
                  <a:cubicBezTo>
                    <a:pt x="51875" y="88647"/>
                    <a:pt x="48346" y="88071"/>
                    <a:pt x="44963" y="86909"/>
                  </a:cubicBezTo>
                  <a:lnTo>
                    <a:pt x="52890" y="72591"/>
                  </a:lnTo>
                  <a:cubicBezTo>
                    <a:pt x="53393" y="71645"/>
                    <a:pt x="54340" y="71172"/>
                    <a:pt x="55294" y="71172"/>
                  </a:cubicBezTo>
                  <a:close/>
                  <a:moveTo>
                    <a:pt x="55316" y="0"/>
                  </a:moveTo>
                  <a:cubicBezTo>
                    <a:pt x="53482" y="0"/>
                    <a:pt x="52003" y="1598"/>
                    <a:pt x="52181" y="3432"/>
                  </a:cubicBezTo>
                  <a:cubicBezTo>
                    <a:pt x="52181" y="3491"/>
                    <a:pt x="52181" y="3491"/>
                    <a:pt x="52181" y="3550"/>
                  </a:cubicBezTo>
                  <a:cubicBezTo>
                    <a:pt x="52181" y="3787"/>
                    <a:pt x="52181" y="4082"/>
                    <a:pt x="52181" y="4319"/>
                  </a:cubicBezTo>
                  <a:cubicBezTo>
                    <a:pt x="52299" y="5325"/>
                    <a:pt x="52417" y="6331"/>
                    <a:pt x="52595" y="7277"/>
                  </a:cubicBezTo>
                  <a:cubicBezTo>
                    <a:pt x="52890" y="9170"/>
                    <a:pt x="53009" y="11063"/>
                    <a:pt x="52950" y="12957"/>
                  </a:cubicBezTo>
                  <a:cubicBezTo>
                    <a:pt x="52772" y="13607"/>
                    <a:pt x="52417" y="14140"/>
                    <a:pt x="51944" y="14554"/>
                  </a:cubicBezTo>
                  <a:lnTo>
                    <a:pt x="51885" y="15915"/>
                  </a:lnTo>
                  <a:cubicBezTo>
                    <a:pt x="49992" y="16033"/>
                    <a:pt x="48098" y="16329"/>
                    <a:pt x="46264" y="16743"/>
                  </a:cubicBezTo>
                  <a:cubicBezTo>
                    <a:pt x="38455" y="18518"/>
                    <a:pt x="31356" y="22600"/>
                    <a:pt x="25854" y="28398"/>
                  </a:cubicBezTo>
                  <a:cubicBezTo>
                    <a:pt x="25440" y="28161"/>
                    <a:pt x="25085" y="27865"/>
                    <a:pt x="24730" y="27629"/>
                  </a:cubicBezTo>
                  <a:cubicBezTo>
                    <a:pt x="24486" y="27695"/>
                    <a:pt x="24242" y="27729"/>
                    <a:pt x="24001" y="27729"/>
                  </a:cubicBezTo>
                  <a:cubicBezTo>
                    <a:pt x="23599" y="27729"/>
                    <a:pt x="23206" y="27636"/>
                    <a:pt x="22836" y="27451"/>
                  </a:cubicBezTo>
                  <a:cubicBezTo>
                    <a:pt x="21357" y="26327"/>
                    <a:pt x="19938" y="25026"/>
                    <a:pt x="18636" y="23665"/>
                  </a:cubicBezTo>
                  <a:cubicBezTo>
                    <a:pt x="17985" y="22896"/>
                    <a:pt x="17334" y="22127"/>
                    <a:pt x="16625" y="21476"/>
                  </a:cubicBezTo>
                  <a:cubicBezTo>
                    <a:pt x="16388" y="21298"/>
                    <a:pt x="16092" y="21062"/>
                    <a:pt x="15915" y="20884"/>
                  </a:cubicBezTo>
                  <a:cubicBezTo>
                    <a:pt x="15264" y="20411"/>
                    <a:pt x="14554" y="20115"/>
                    <a:pt x="13726" y="20056"/>
                  </a:cubicBezTo>
                  <a:cubicBezTo>
                    <a:pt x="12779" y="20056"/>
                    <a:pt x="11832" y="20411"/>
                    <a:pt x="11241" y="21180"/>
                  </a:cubicBezTo>
                  <a:cubicBezTo>
                    <a:pt x="10176" y="22659"/>
                    <a:pt x="10531" y="24730"/>
                    <a:pt x="12010" y="25795"/>
                  </a:cubicBezTo>
                  <a:lnTo>
                    <a:pt x="12069" y="25795"/>
                  </a:lnTo>
                  <a:cubicBezTo>
                    <a:pt x="12247" y="25972"/>
                    <a:pt x="12542" y="26209"/>
                    <a:pt x="12720" y="26327"/>
                  </a:cubicBezTo>
                  <a:cubicBezTo>
                    <a:pt x="13548" y="26860"/>
                    <a:pt x="14376" y="27392"/>
                    <a:pt x="15264" y="27865"/>
                  </a:cubicBezTo>
                  <a:cubicBezTo>
                    <a:pt x="16920" y="28812"/>
                    <a:pt x="18518" y="29877"/>
                    <a:pt x="19938" y="31119"/>
                  </a:cubicBezTo>
                  <a:cubicBezTo>
                    <a:pt x="20293" y="31652"/>
                    <a:pt x="20529" y="32243"/>
                    <a:pt x="20588" y="32894"/>
                  </a:cubicBezTo>
                  <a:lnTo>
                    <a:pt x="21535" y="33782"/>
                  </a:lnTo>
                  <a:cubicBezTo>
                    <a:pt x="16033" y="42064"/>
                    <a:pt x="13785" y="52122"/>
                    <a:pt x="15205" y="61942"/>
                  </a:cubicBezTo>
                  <a:lnTo>
                    <a:pt x="13903" y="62357"/>
                  </a:lnTo>
                  <a:cubicBezTo>
                    <a:pt x="13548" y="62889"/>
                    <a:pt x="13075" y="63362"/>
                    <a:pt x="12542" y="63717"/>
                  </a:cubicBezTo>
                  <a:cubicBezTo>
                    <a:pt x="10708" y="64191"/>
                    <a:pt x="8815" y="64486"/>
                    <a:pt x="6922" y="64605"/>
                  </a:cubicBezTo>
                  <a:cubicBezTo>
                    <a:pt x="5975" y="64664"/>
                    <a:pt x="4970" y="64723"/>
                    <a:pt x="3964" y="64841"/>
                  </a:cubicBezTo>
                  <a:cubicBezTo>
                    <a:pt x="3727" y="64900"/>
                    <a:pt x="3372" y="64960"/>
                    <a:pt x="3136" y="65078"/>
                  </a:cubicBezTo>
                  <a:lnTo>
                    <a:pt x="3077" y="65078"/>
                  </a:lnTo>
                  <a:cubicBezTo>
                    <a:pt x="1243" y="65315"/>
                    <a:pt x="0" y="67089"/>
                    <a:pt x="414" y="68864"/>
                  </a:cubicBezTo>
                  <a:cubicBezTo>
                    <a:pt x="754" y="70367"/>
                    <a:pt x="2046" y="71314"/>
                    <a:pt x="3479" y="71314"/>
                  </a:cubicBezTo>
                  <a:cubicBezTo>
                    <a:pt x="3794" y="71314"/>
                    <a:pt x="4117" y="71268"/>
                    <a:pt x="4437" y="71172"/>
                  </a:cubicBezTo>
                  <a:lnTo>
                    <a:pt x="4496" y="71172"/>
                  </a:lnTo>
                  <a:cubicBezTo>
                    <a:pt x="4496" y="71112"/>
                    <a:pt x="4496" y="71112"/>
                    <a:pt x="4556" y="71112"/>
                  </a:cubicBezTo>
                  <a:cubicBezTo>
                    <a:pt x="4792" y="71053"/>
                    <a:pt x="5147" y="70994"/>
                    <a:pt x="5325" y="70935"/>
                  </a:cubicBezTo>
                  <a:cubicBezTo>
                    <a:pt x="6330" y="70639"/>
                    <a:pt x="7218" y="70284"/>
                    <a:pt x="8164" y="69870"/>
                  </a:cubicBezTo>
                  <a:cubicBezTo>
                    <a:pt x="9880" y="69160"/>
                    <a:pt x="11714" y="68628"/>
                    <a:pt x="13607" y="68273"/>
                  </a:cubicBezTo>
                  <a:cubicBezTo>
                    <a:pt x="14258" y="68332"/>
                    <a:pt x="14850" y="68509"/>
                    <a:pt x="15382" y="68923"/>
                  </a:cubicBezTo>
                  <a:lnTo>
                    <a:pt x="16743" y="68687"/>
                  </a:lnTo>
                  <a:cubicBezTo>
                    <a:pt x="19819" y="78093"/>
                    <a:pt x="26209" y="86080"/>
                    <a:pt x="34728" y="91168"/>
                  </a:cubicBezTo>
                  <a:lnTo>
                    <a:pt x="34195" y="92529"/>
                  </a:lnTo>
                  <a:cubicBezTo>
                    <a:pt x="34432" y="93061"/>
                    <a:pt x="34550" y="93653"/>
                    <a:pt x="34432" y="94245"/>
                  </a:cubicBezTo>
                  <a:cubicBezTo>
                    <a:pt x="33663" y="96019"/>
                    <a:pt x="32716" y="97735"/>
                    <a:pt x="31652" y="99332"/>
                  </a:cubicBezTo>
                  <a:cubicBezTo>
                    <a:pt x="31001" y="100161"/>
                    <a:pt x="30468" y="100989"/>
                    <a:pt x="29936" y="101817"/>
                  </a:cubicBezTo>
                  <a:cubicBezTo>
                    <a:pt x="29818" y="102054"/>
                    <a:pt x="29699" y="102409"/>
                    <a:pt x="29581" y="102705"/>
                  </a:cubicBezTo>
                  <a:cubicBezTo>
                    <a:pt x="28575" y="104243"/>
                    <a:pt x="29226" y="106314"/>
                    <a:pt x="30882" y="107142"/>
                  </a:cubicBezTo>
                  <a:cubicBezTo>
                    <a:pt x="31320" y="107338"/>
                    <a:pt x="31774" y="107430"/>
                    <a:pt x="32217" y="107430"/>
                  </a:cubicBezTo>
                  <a:cubicBezTo>
                    <a:pt x="33510" y="107430"/>
                    <a:pt x="34717" y="106645"/>
                    <a:pt x="35201" y="105367"/>
                  </a:cubicBezTo>
                  <a:cubicBezTo>
                    <a:pt x="35320" y="105071"/>
                    <a:pt x="35497" y="104775"/>
                    <a:pt x="35556" y="104539"/>
                  </a:cubicBezTo>
                  <a:cubicBezTo>
                    <a:pt x="35911" y="103592"/>
                    <a:pt x="36266" y="102645"/>
                    <a:pt x="36503" y="101699"/>
                  </a:cubicBezTo>
                  <a:cubicBezTo>
                    <a:pt x="37035" y="99687"/>
                    <a:pt x="37863" y="97853"/>
                    <a:pt x="38928" y="96079"/>
                  </a:cubicBezTo>
                  <a:cubicBezTo>
                    <a:pt x="39283" y="95724"/>
                    <a:pt x="39757" y="95487"/>
                    <a:pt x="40230" y="95428"/>
                  </a:cubicBezTo>
                  <a:lnTo>
                    <a:pt x="40940" y="94126"/>
                  </a:lnTo>
                  <a:cubicBezTo>
                    <a:pt x="45643" y="95923"/>
                    <a:pt x="50588" y="96826"/>
                    <a:pt x="55530" y="96826"/>
                  </a:cubicBezTo>
                  <a:cubicBezTo>
                    <a:pt x="60349" y="96826"/>
                    <a:pt x="65166" y="95968"/>
                    <a:pt x="69751" y="94245"/>
                  </a:cubicBezTo>
                  <a:cubicBezTo>
                    <a:pt x="69929" y="94540"/>
                    <a:pt x="70343" y="95250"/>
                    <a:pt x="70402" y="95428"/>
                  </a:cubicBezTo>
                  <a:cubicBezTo>
                    <a:pt x="71053" y="95546"/>
                    <a:pt x="71645" y="95842"/>
                    <a:pt x="72000" y="96374"/>
                  </a:cubicBezTo>
                  <a:cubicBezTo>
                    <a:pt x="72887" y="98031"/>
                    <a:pt x="73597" y="99806"/>
                    <a:pt x="74129" y="101640"/>
                  </a:cubicBezTo>
                  <a:cubicBezTo>
                    <a:pt x="74425" y="102586"/>
                    <a:pt x="74721" y="103533"/>
                    <a:pt x="75076" y="104479"/>
                  </a:cubicBezTo>
                  <a:cubicBezTo>
                    <a:pt x="75135" y="104716"/>
                    <a:pt x="75313" y="105071"/>
                    <a:pt x="75431" y="105308"/>
                  </a:cubicBezTo>
                  <a:cubicBezTo>
                    <a:pt x="75916" y="106586"/>
                    <a:pt x="77155" y="107371"/>
                    <a:pt x="78441" y="107371"/>
                  </a:cubicBezTo>
                  <a:cubicBezTo>
                    <a:pt x="78881" y="107371"/>
                    <a:pt x="79327" y="107279"/>
                    <a:pt x="79750" y="107083"/>
                  </a:cubicBezTo>
                  <a:cubicBezTo>
                    <a:pt x="81406" y="106254"/>
                    <a:pt x="82057" y="104243"/>
                    <a:pt x="81110" y="102645"/>
                  </a:cubicBezTo>
                  <a:cubicBezTo>
                    <a:pt x="80992" y="102409"/>
                    <a:pt x="80815" y="101995"/>
                    <a:pt x="80696" y="101758"/>
                  </a:cubicBezTo>
                  <a:cubicBezTo>
                    <a:pt x="80164" y="100930"/>
                    <a:pt x="79631" y="100102"/>
                    <a:pt x="79040" y="99273"/>
                  </a:cubicBezTo>
                  <a:cubicBezTo>
                    <a:pt x="77916" y="97735"/>
                    <a:pt x="77028" y="96079"/>
                    <a:pt x="76259" y="94363"/>
                  </a:cubicBezTo>
                  <a:cubicBezTo>
                    <a:pt x="76082" y="93712"/>
                    <a:pt x="76141" y="93061"/>
                    <a:pt x="76496" y="92529"/>
                  </a:cubicBezTo>
                  <a:cubicBezTo>
                    <a:pt x="76259" y="92115"/>
                    <a:pt x="76082" y="91701"/>
                    <a:pt x="75963" y="91227"/>
                  </a:cubicBezTo>
                  <a:cubicBezTo>
                    <a:pt x="84542" y="86139"/>
                    <a:pt x="90931" y="78093"/>
                    <a:pt x="93948" y="68628"/>
                  </a:cubicBezTo>
                  <a:cubicBezTo>
                    <a:pt x="94363" y="68687"/>
                    <a:pt x="95073" y="68805"/>
                    <a:pt x="95309" y="68864"/>
                  </a:cubicBezTo>
                  <a:cubicBezTo>
                    <a:pt x="95735" y="68439"/>
                    <a:pt x="96256" y="68205"/>
                    <a:pt x="96830" y="68205"/>
                  </a:cubicBezTo>
                  <a:cubicBezTo>
                    <a:pt x="96894" y="68205"/>
                    <a:pt x="96959" y="68208"/>
                    <a:pt x="97025" y="68214"/>
                  </a:cubicBezTo>
                  <a:cubicBezTo>
                    <a:pt x="98918" y="68568"/>
                    <a:pt x="100693" y="69101"/>
                    <a:pt x="102468" y="69811"/>
                  </a:cubicBezTo>
                  <a:cubicBezTo>
                    <a:pt x="103414" y="70225"/>
                    <a:pt x="104302" y="70580"/>
                    <a:pt x="105307" y="70876"/>
                  </a:cubicBezTo>
                  <a:cubicBezTo>
                    <a:pt x="105485" y="70935"/>
                    <a:pt x="105840" y="70994"/>
                    <a:pt x="106077" y="71053"/>
                  </a:cubicBezTo>
                  <a:lnTo>
                    <a:pt x="106195" y="71053"/>
                  </a:lnTo>
                  <a:cubicBezTo>
                    <a:pt x="106530" y="71165"/>
                    <a:pt x="106867" y="71218"/>
                    <a:pt x="107196" y="71218"/>
                  </a:cubicBezTo>
                  <a:cubicBezTo>
                    <a:pt x="108611" y="71218"/>
                    <a:pt x="109882" y="70245"/>
                    <a:pt x="110218" y="68805"/>
                  </a:cubicBezTo>
                  <a:cubicBezTo>
                    <a:pt x="110632" y="66971"/>
                    <a:pt x="109390" y="65255"/>
                    <a:pt x="107556" y="65019"/>
                  </a:cubicBezTo>
                  <a:cubicBezTo>
                    <a:pt x="107319" y="64960"/>
                    <a:pt x="106964" y="64841"/>
                    <a:pt x="106668" y="64782"/>
                  </a:cubicBezTo>
                  <a:cubicBezTo>
                    <a:pt x="105662" y="64664"/>
                    <a:pt x="104657" y="64545"/>
                    <a:pt x="103710" y="64545"/>
                  </a:cubicBezTo>
                  <a:cubicBezTo>
                    <a:pt x="101817" y="64427"/>
                    <a:pt x="99924" y="64131"/>
                    <a:pt x="98090" y="63599"/>
                  </a:cubicBezTo>
                  <a:cubicBezTo>
                    <a:pt x="97498" y="63303"/>
                    <a:pt x="97025" y="62830"/>
                    <a:pt x="96729" y="62238"/>
                  </a:cubicBezTo>
                  <a:lnTo>
                    <a:pt x="95487" y="61883"/>
                  </a:lnTo>
                  <a:cubicBezTo>
                    <a:pt x="96847" y="52062"/>
                    <a:pt x="94540" y="42064"/>
                    <a:pt x="88979" y="33782"/>
                  </a:cubicBezTo>
                  <a:cubicBezTo>
                    <a:pt x="89275" y="33545"/>
                    <a:pt x="89926" y="32953"/>
                    <a:pt x="90103" y="32835"/>
                  </a:cubicBezTo>
                  <a:cubicBezTo>
                    <a:pt x="90044" y="32184"/>
                    <a:pt x="90221" y="31533"/>
                    <a:pt x="90695" y="31060"/>
                  </a:cubicBezTo>
                  <a:cubicBezTo>
                    <a:pt x="92114" y="29818"/>
                    <a:pt x="93653" y="28694"/>
                    <a:pt x="95309" y="27806"/>
                  </a:cubicBezTo>
                  <a:cubicBezTo>
                    <a:pt x="96197" y="27333"/>
                    <a:pt x="97084" y="26800"/>
                    <a:pt x="97912" y="26268"/>
                  </a:cubicBezTo>
                  <a:cubicBezTo>
                    <a:pt x="98090" y="26150"/>
                    <a:pt x="98386" y="25913"/>
                    <a:pt x="98563" y="25736"/>
                  </a:cubicBezTo>
                  <a:cubicBezTo>
                    <a:pt x="100160" y="24730"/>
                    <a:pt x="100515" y="22600"/>
                    <a:pt x="99332" y="21121"/>
                  </a:cubicBezTo>
                  <a:cubicBezTo>
                    <a:pt x="98728" y="20326"/>
                    <a:pt x="97817" y="19925"/>
                    <a:pt x="96901" y="19925"/>
                  </a:cubicBezTo>
                  <a:cubicBezTo>
                    <a:pt x="96112" y="19925"/>
                    <a:pt x="95320" y="20223"/>
                    <a:pt x="94718" y="20825"/>
                  </a:cubicBezTo>
                  <a:cubicBezTo>
                    <a:pt x="94481" y="21003"/>
                    <a:pt x="94185" y="21239"/>
                    <a:pt x="94008" y="21417"/>
                  </a:cubicBezTo>
                  <a:cubicBezTo>
                    <a:pt x="93298" y="22068"/>
                    <a:pt x="92588" y="22837"/>
                    <a:pt x="91937" y="23547"/>
                  </a:cubicBezTo>
                  <a:cubicBezTo>
                    <a:pt x="90695" y="24966"/>
                    <a:pt x="89275" y="26268"/>
                    <a:pt x="87737" y="27392"/>
                  </a:cubicBezTo>
                  <a:cubicBezTo>
                    <a:pt x="87342" y="27550"/>
                    <a:pt x="86921" y="27629"/>
                    <a:pt x="86492" y="27629"/>
                  </a:cubicBezTo>
                  <a:cubicBezTo>
                    <a:pt x="86277" y="27629"/>
                    <a:pt x="86060" y="27609"/>
                    <a:pt x="85843" y="27570"/>
                  </a:cubicBezTo>
                  <a:lnTo>
                    <a:pt x="84660" y="28457"/>
                  </a:lnTo>
                  <a:cubicBezTo>
                    <a:pt x="77797" y="21239"/>
                    <a:pt x="68627" y="16802"/>
                    <a:pt x="58747" y="15915"/>
                  </a:cubicBezTo>
                  <a:cubicBezTo>
                    <a:pt x="58747" y="15501"/>
                    <a:pt x="58688" y="14732"/>
                    <a:pt x="58688" y="14495"/>
                  </a:cubicBezTo>
                  <a:cubicBezTo>
                    <a:pt x="58156" y="14140"/>
                    <a:pt x="57801" y="13607"/>
                    <a:pt x="57683" y="12957"/>
                  </a:cubicBezTo>
                  <a:cubicBezTo>
                    <a:pt x="57564" y="11063"/>
                    <a:pt x="57683" y="9170"/>
                    <a:pt x="58038" y="7277"/>
                  </a:cubicBezTo>
                  <a:cubicBezTo>
                    <a:pt x="58215" y="6331"/>
                    <a:pt x="58333" y="5325"/>
                    <a:pt x="58452" y="4319"/>
                  </a:cubicBezTo>
                  <a:cubicBezTo>
                    <a:pt x="58452" y="4082"/>
                    <a:pt x="58452" y="3727"/>
                    <a:pt x="58452" y="3432"/>
                  </a:cubicBezTo>
                  <a:cubicBezTo>
                    <a:pt x="58629" y="1598"/>
                    <a:pt x="57150" y="0"/>
                    <a:pt x="553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34"/>
          <p:cNvGrpSpPr/>
          <p:nvPr/>
        </p:nvGrpSpPr>
        <p:grpSpPr>
          <a:xfrm>
            <a:off x="2540457" y="2253067"/>
            <a:ext cx="477265" cy="476237"/>
            <a:chOff x="2607900" y="1605000"/>
            <a:chExt cx="2493550" cy="2488175"/>
          </a:xfrm>
        </p:grpSpPr>
        <p:sp>
          <p:nvSpPr>
            <p:cNvPr id="640" name="Google Shape;640;p34"/>
            <p:cNvSpPr/>
            <p:nvPr/>
          </p:nvSpPr>
          <p:spPr>
            <a:xfrm>
              <a:off x="2913400" y="3206500"/>
              <a:ext cx="1890200" cy="663675"/>
            </a:xfrm>
            <a:custGeom>
              <a:rect b="b" l="l" r="r" t="t"/>
              <a:pathLst>
                <a:path extrusionOk="0" h="26547" w="75608">
                  <a:moveTo>
                    <a:pt x="37819" y="14480"/>
                  </a:moveTo>
                  <a:cubicBezTo>
                    <a:pt x="21537" y="14480"/>
                    <a:pt x="7393" y="8645"/>
                    <a:pt x="0" y="0"/>
                  </a:cubicBezTo>
                  <a:cubicBezTo>
                    <a:pt x="5591" y="15488"/>
                    <a:pt x="20407" y="26546"/>
                    <a:pt x="37819" y="26546"/>
                  </a:cubicBezTo>
                  <a:cubicBezTo>
                    <a:pt x="55201" y="26546"/>
                    <a:pt x="70017" y="15488"/>
                    <a:pt x="75608" y="0"/>
                  </a:cubicBezTo>
                  <a:cubicBezTo>
                    <a:pt x="68245" y="8645"/>
                    <a:pt x="54071" y="14480"/>
                    <a:pt x="37819" y="14480"/>
                  </a:cubicBezTo>
                  <a:close/>
                </a:path>
              </a:pathLst>
            </a:custGeom>
            <a:solidFill>
              <a:srgbClr val="E46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p:nvPr/>
          </p:nvSpPr>
          <p:spPr>
            <a:xfrm>
              <a:off x="2913400" y="1860850"/>
              <a:ext cx="1890200" cy="664450"/>
            </a:xfrm>
            <a:custGeom>
              <a:rect b="b" l="l" r="r" t="t"/>
              <a:pathLst>
                <a:path extrusionOk="0" h="26578" w="75608">
                  <a:moveTo>
                    <a:pt x="37819" y="12097"/>
                  </a:moveTo>
                  <a:cubicBezTo>
                    <a:pt x="54071" y="12097"/>
                    <a:pt x="68245" y="17932"/>
                    <a:pt x="75608" y="26577"/>
                  </a:cubicBezTo>
                  <a:cubicBezTo>
                    <a:pt x="70017" y="11089"/>
                    <a:pt x="55201" y="0"/>
                    <a:pt x="37819" y="0"/>
                  </a:cubicBezTo>
                  <a:cubicBezTo>
                    <a:pt x="20407" y="0"/>
                    <a:pt x="5591" y="11089"/>
                    <a:pt x="0" y="26577"/>
                  </a:cubicBezTo>
                  <a:cubicBezTo>
                    <a:pt x="7393" y="17932"/>
                    <a:pt x="21537" y="12097"/>
                    <a:pt x="37819" y="12097"/>
                  </a:cubicBezTo>
                  <a:close/>
                </a:path>
              </a:pathLst>
            </a:custGeom>
            <a:solidFill>
              <a:srgbClr val="E46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4"/>
            <p:cNvSpPr/>
            <p:nvPr/>
          </p:nvSpPr>
          <p:spPr>
            <a:xfrm>
              <a:off x="2928675" y="3770100"/>
              <a:ext cx="323075" cy="323075"/>
            </a:xfrm>
            <a:custGeom>
              <a:rect b="b" l="l" r="r" t="t"/>
              <a:pathLst>
                <a:path extrusionOk="0" h="12923" w="12923">
                  <a:moveTo>
                    <a:pt x="6721" y="12770"/>
                  </a:moveTo>
                  <a:cubicBezTo>
                    <a:pt x="3238" y="12923"/>
                    <a:pt x="306" y="10234"/>
                    <a:pt x="153" y="6721"/>
                  </a:cubicBezTo>
                  <a:cubicBezTo>
                    <a:pt x="0" y="3239"/>
                    <a:pt x="2688" y="306"/>
                    <a:pt x="6201" y="153"/>
                  </a:cubicBezTo>
                  <a:cubicBezTo>
                    <a:pt x="9684" y="1"/>
                    <a:pt x="12617" y="2719"/>
                    <a:pt x="12769" y="6202"/>
                  </a:cubicBezTo>
                  <a:cubicBezTo>
                    <a:pt x="12922" y="9684"/>
                    <a:pt x="10203" y="12617"/>
                    <a:pt x="6721" y="12770"/>
                  </a:cubicBezTo>
                  <a:close/>
                </a:path>
              </a:pathLst>
            </a:custGeom>
            <a:solidFill>
              <a:srgbClr val="7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4"/>
            <p:cNvSpPr/>
            <p:nvPr/>
          </p:nvSpPr>
          <p:spPr>
            <a:xfrm>
              <a:off x="2870625" y="1832575"/>
              <a:ext cx="201650" cy="202425"/>
            </a:xfrm>
            <a:custGeom>
              <a:rect b="b" l="l" r="r" t="t"/>
              <a:pathLst>
                <a:path extrusionOk="0" h="8097" w="8066">
                  <a:moveTo>
                    <a:pt x="4186" y="8004"/>
                  </a:moveTo>
                  <a:cubicBezTo>
                    <a:pt x="2017" y="8096"/>
                    <a:pt x="184" y="6385"/>
                    <a:pt x="92" y="4216"/>
                  </a:cubicBezTo>
                  <a:cubicBezTo>
                    <a:pt x="0" y="2048"/>
                    <a:pt x="1681" y="184"/>
                    <a:pt x="3850" y="92"/>
                  </a:cubicBezTo>
                  <a:cubicBezTo>
                    <a:pt x="6049" y="1"/>
                    <a:pt x="7882" y="1712"/>
                    <a:pt x="7974" y="3880"/>
                  </a:cubicBezTo>
                  <a:cubicBezTo>
                    <a:pt x="8065" y="6049"/>
                    <a:pt x="6385" y="7913"/>
                    <a:pt x="4186" y="8004"/>
                  </a:cubicBezTo>
                  <a:close/>
                </a:path>
              </a:pathLst>
            </a:custGeom>
            <a:solidFill>
              <a:srgbClr val="7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4379725" y="1605000"/>
              <a:ext cx="313900" cy="313900"/>
            </a:xfrm>
            <a:custGeom>
              <a:rect b="b" l="l" r="r" t="t"/>
              <a:pathLst>
                <a:path extrusionOk="0" h="12556" w="12556">
                  <a:moveTo>
                    <a:pt x="6537" y="12403"/>
                  </a:moveTo>
                  <a:cubicBezTo>
                    <a:pt x="3147" y="12556"/>
                    <a:pt x="306" y="9929"/>
                    <a:pt x="153" y="6538"/>
                  </a:cubicBezTo>
                  <a:cubicBezTo>
                    <a:pt x="0" y="3177"/>
                    <a:pt x="2627" y="306"/>
                    <a:pt x="6018" y="153"/>
                  </a:cubicBezTo>
                  <a:cubicBezTo>
                    <a:pt x="9409" y="0"/>
                    <a:pt x="12281" y="2628"/>
                    <a:pt x="12403" y="6018"/>
                  </a:cubicBezTo>
                  <a:cubicBezTo>
                    <a:pt x="12556" y="9409"/>
                    <a:pt x="9928" y="12281"/>
                    <a:pt x="6537" y="12403"/>
                  </a:cubicBezTo>
                  <a:close/>
                </a:path>
              </a:pathLst>
            </a:custGeom>
            <a:solidFill>
              <a:srgbClr val="7674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2607900" y="2681050"/>
              <a:ext cx="171100" cy="543800"/>
            </a:xfrm>
            <a:custGeom>
              <a:rect b="b" l="l" r="r" t="t"/>
              <a:pathLst>
                <a:path extrusionOk="0" h="21752" w="6844">
                  <a:moveTo>
                    <a:pt x="4064" y="12709"/>
                  </a:moveTo>
                  <a:cubicBezTo>
                    <a:pt x="4064" y="16344"/>
                    <a:pt x="3789" y="17536"/>
                    <a:pt x="3025" y="18421"/>
                  </a:cubicBezTo>
                  <a:cubicBezTo>
                    <a:pt x="2353" y="19155"/>
                    <a:pt x="1253" y="19491"/>
                    <a:pt x="1" y="19582"/>
                  </a:cubicBezTo>
                  <a:lnTo>
                    <a:pt x="276" y="21751"/>
                  </a:lnTo>
                  <a:cubicBezTo>
                    <a:pt x="1773" y="21751"/>
                    <a:pt x="3789" y="21262"/>
                    <a:pt x="5011" y="20040"/>
                  </a:cubicBezTo>
                  <a:cubicBezTo>
                    <a:pt x="6385" y="18635"/>
                    <a:pt x="6844" y="16741"/>
                    <a:pt x="6844" y="13778"/>
                  </a:cubicBezTo>
                  <a:lnTo>
                    <a:pt x="6844" y="1"/>
                  </a:lnTo>
                  <a:lnTo>
                    <a:pt x="4064" y="1"/>
                  </a:lnTo>
                  <a:lnTo>
                    <a:pt x="4064" y="12709"/>
                  </a:ln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2906525" y="2681050"/>
              <a:ext cx="325350" cy="388750"/>
            </a:xfrm>
            <a:custGeom>
              <a:rect b="b" l="l" r="r" t="t"/>
              <a:pathLst>
                <a:path extrusionOk="0" h="15550" w="13014">
                  <a:moveTo>
                    <a:pt x="12892" y="11059"/>
                  </a:moveTo>
                  <a:cubicBezTo>
                    <a:pt x="12892" y="12617"/>
                    <a:pt x="12922" y="13992"/>
                    <a:pt x="13014" y="15183"/>
                  </a:cubicBezTo>
                  <a:lnTo>
                    <a:pt x="10570" y="15183"/>
                  </a:lnTo>
                  <a:lnTo>
                    <a:pt x="10417" y="12709"/>
                  </a:lnTo>
                  <a:lnTo>
                    <a:pt x="10326" y="12709"/>
                  </a:lnTo>
                  <a:cubicBezTo>
                    <a:pt x="9623" y="13931"/>
                    <a:pt x="8004" y="15550"/>
                    <a:pt x="5285" y="15550"/>
                  </a:cubicBezTo>
                  <a:cubicBezTo>
                    <a:pt x="2872" y="15550"/>
                    <a:pt x="0" y="14236"/>
                    <a:pt x="0" y="8890"/>
                  </a:cubicBezTo>
                  <a:lnTo>
                    <a:pt x="0" y="1"/>
                  </a:lnTo>
                  <a:lnTo>
                    <a:pt x="2780" y="1"/>
                  </a:lnTo>
                  <a:lnTo>
                    <a:pt x="2780" y="8432"/>
                  </a:lnTo>
                  <a:cubicBezTo>
                    <a:pt x="2780" y="11304"/>
                    <a:pt x="3666" y="13259"/>
                    <a:pt x="6202" y="13259"/>
                  </a:cubicBezTo>
                  <a:cubicBezTo>
                    <a:pt x="8065" y="13259"/>
                    <a:pt x="9348" y="11976"/>
                    <a:pt x="9867" y="10754"/>
                  </a:cubicBezTo>
                  <a:cubicBezTo>
                    <a:pt x="10020" y="10326"/>
                    <a:pt x="10112" y="9837"/>
                    <a:pt x="10112" y="9318"/>
                  </a:cubicBezTo>
                  <a:lnTo>
                    <a:pt x="10112" y="1"/>
                  </a:lnTo>
                  <a:lnTo>
                    <a:pt x="12892" y="1"/>
                  </a:lnTo>
                  <a:lnTo>
                    <a:pt x="12892" y="11059"/>
                  </a:ln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3357100" y="2672650"/>
              <a:ext cx="365075" cy="543800"/>
            </a:xfrm>
            <a:custGeom>
              <a:rect b="b" l="l" r="r" t="t"/>
              <a:pathLst>
                <a:path extrusionOk="0" h="21752" w="14603">
                  <a:moveTo>
                    <a:pt x="123" y="5316"/>
                  </a:moveTo>
                  <a:cubicBezTo>
                    <a:pt x="123" y="3361"/>
                    <a:pt x="62" y="1803"/>
                    <a:pt x="1" y="337"/>
                  </a:cubicBezTo>
                  <a:lnTo>
                    <a:pt x="2506" y="337"/>
                  </a:lnTo>
                  <a:lnTo>
                    <a:pt x="2628" y="2964"/>
                  </a:lnTo>
                  <a:lnTo>
                    <a:pt x="2689" y="2964"/>
                  </a:lnTo>
                  <a:cubicBezTo>
                    <a:pt x="3819" y="1101"/>
                    <a:pt x="5622" y="1"/>
                    <a:pt x="8127" y="1"/>
                  </a:cubicBezTo>
                  <a:cubicBezTo>
                    <a:pt x="11823" y="1"/>
                    <a:pt x="14603" y="3117"/>
                    <a:pt x="14603" y="7730"/>
                  </a:cubicBezTo>
                  <a:cubicBezTo>
                    <a:pt x="14603" y="13167"/>
                    <a:pt x="11243" y="15886"/>
                    <a:pt x="7638" y="15886"/>
                  </a:cubicBezTo>
                  <a:cubicBezTo>
                    <a:pt x="5622" y="15886"/>
                    <a:pt x="3850" y="15000"/>
                    <a:pt x="2933" y="13503"/>
                  </a:cubicBezTo>
                  <a:lnTo>
                    <a:pt x="2872" y="13503"/>
                  </a:lnTo>
                  <a:lnTo>
                    <a:pt x="2872" y="21751"/>
                  </a:lnTo>
                  <a:lnTo>
                    <a:pt x="123" y="21751"/>
                  </a:lnTo>
                  <a:close/>
                  <a:moveTo>
                    <a:pt x="2872" y="9349"/>
                  </a:moveTo>
                  <a:cubicBezTo>
                    <a:pt x="2872" y="9746"/>
                    <a:pt x="2933" y="10143"/>
                    <a:pt x="2995" y="10479"/>
                  </a:cubicBezTo>
                  <a:cubicBezTo>
                    <a:pt x="3514" y="12403"/>
                    <a:pt x="5194" y="13717"/>
                    <a:pt x="7180" y="13717"/>
                  </a:cubicBezTo>
                  <a:cubicBezTo>
                    <a:pt x="10112" y="13717"/>
                    <a:pt x="11823" y="11334"/>
                    <a:pt x="11823" y="7852"/>
                  </a:cubicBezTo>
                  <a:cubicBezTo>
                    <a:pt x="11823" y="4797"/>
                    <a:pt x="10204" y="2200"/>
                    <a:pt x="7271" y="2200"/>
                  </a:cubicBezTo>
                  <a:cubicBezTo>
                    <a:pt x="5377" y="2200"/>
                    <a:pt x="3606" y="3544"/>
                    <a:pt x="3056" y="5622"/>
                  </a:cubicBezTo>
                  <a:cubicBezTo>
                    <a:pt x="2964" y="5958"/>
                    <a:pt x="2872" y="6355"/>
                    <a:pt x="2872" y="6752"/>
                  </a:cubicBez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3769500" y="2681050"/>
              <a:ext cx="359750" cy="552950"/>
            </a:xfrm>
            <a:custGeom>
              <a:rect b="b" l="l" r="r" t="t"/>
              <a:pathLst>
                <a:path extrusionOk="0" h="22118" w="14390">
                  <a:moveTo>
                    <a:pt x="3056" y="1"/>
                  </a:moveTo>
                  <a:lnTo>
                    <a:pt x="6386" y="8982"/>
                  </a:lnTo>
                  <a:cubicBezTo>
                    <a:pt x="6752" y="9990"/>
                    <a:pt x="7119" y="11182"/>
                    <a:pt x="7363" y="12098"/>
                  </a:cubicBezTo>
                  <a:lnTo>
                    <a:pt x="7424" y="12098"/>
                  </a:lnTo>
                  <a:cubicBezTo>
                    <a:pt x="7730" y="11182"/>
                    <a:pt x="8035" y="10021"/>
                    <a:pt x="8402" y="8921"/>
                  </a:cubicBezTo>
                  <a:lnTo>
                    <a:pt x="11457" y="1"/>
                  </a:lnTo>
                  <a:lnTo>
                    <a:pt x="14389" y="1"/>
                  </a:lnTo>
                  <a:lnTo>
                    <a:pt x="10204" y="10845"/>
                  </a:lnTo>
                  <a:cubicBezTo>
                    <a:pt x="8218" y="16039"/>
                    <a:pt x="6874" y="18696"/>
                    <a:pt x="4980" y="20346"/>
                  </a:cubicBezTo>
                  <a:cubicBezTo>
                    <a:pt x="3606" y="21537"/>
                    <a:pt x="2262" y="21996"/>
                    <a:pt x="1559" y="22118"/>
                  </a:cubicBezTo>
                  <a:lnTo>
                    <a:pt x="856" y="19796"/>
                  </a:lnTo>
                  <a:cubicBezTo>
                    <a:pt x="1559" y="19582"/>
                    <a:pt x="2475" y="19155"/>
                    <a:pt x="3300" y="18452"/>
                  </a:cubicBezTo>
                  <a:cubicBezTo>
                    <a:pt x="4064" y="17872"/>
                    <a:pt x="5011" y="16802"/>
                    <a:pt x="5622" y="15397"/>
                  </a:cubicBezTo>
                  <a:cubicBezTo>
                    <a:pt x="5775" y="15092"/>
                    <a:pt x="5866" y="14878"/>
                    <a:pt x="5866" y="14725"/>
                  </a:cubicBezTo>
                  <a:cubicBezTo>
                    <a:pt x="5866" y="14572"/>
                    <a:pt x="5805" y="14359"/>
                    <a:pt x="5652" y="13992"/>
                  </a:cubicBezTo>
                  <a:lnTo>
                    <a:pt x="1" y="1"/>
                  </a:lnTo>
                  <a:lnTo>
                    <a:pt x="3056" y="1"/>
                  </a:ln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4184975" y="2571850"/>
              <a:ext cx="226850" cy="497200"/>
            </a:xfrm>
            <a:custGeom>
              <a:rect b="b" l="l" r="r" t="t"/>
              <a:pathLst>
                <a:path extrusionOk="0" h="19888" w="9074">
                  <a:moveTo>
                    <a:pt x="5102" y="0"/>
                  </a:moveTo>
                  <a:lnTo>
                    <a:pt x="5102" y="4369"/>
                  </a:lnTo>
                  <a:lnTo>
                    <a:pt x="9073" y="4369"/>
                  </a:lnTo>
                  <a:lnTo>
                    <a:pt x="9073" y="6477"/>
                  </a:lnTo>
                  <a:lnTo>
                    <a:pt x="5102" y="6477"/>
                  </a:lnTo>
                  <a:lnTo>
                    <a:pt x="5102" y="14664"/>
                  </a:lnTo>
                  <a:cubicBezTo>
                    <a:pt x="5102" y="16558"/>
                    <a:pt x="5621" y="17627"/>
                    <a:pt x="7179" y="17627"/>
                  </a:cubicBezTo>
                  <a:cubicBezTo>
                    <a:pt x="7912" y="17627"/>
                    <a:pt x="8432" y="17535"/>
                    <a:pt x="8798" y="17444"/>
                  </a:cubicBezTo>
                  <a:lnTo>
                    <a:pt x="8920" y="19490"/>
                  </a:lnTo>
                  <a:cubicBezTo>
                    <a:pt x="8371" y="19735"/>
                    <a:pt x="7515" y="19887"/>
                    <a:pt x="6446" y="19887"/>
                  </a:cubicBezTo>
                  <a:cubicBezTo>
                    <a:pt x="5163" y="19887"/>
                    <a:pt x="4124" y="19460"/>
                    <a:pt x="3452" y="18727"/>
                  </a:cubicBezTo>
                  <a:cubicBezTo>
                    <a:pt x="2658" y="17902"/>
                    <a:pt x="2383" y="16558"/>
                    <a:pt x="2383" y="14755"/>
                  </a:cubicBezTo>
                  <a:lnTo>
                    <a:pt x="2383" y="6477"/>
                  </a:lnTo>
                  <a:lnTo>
                    <a:pt x="0" y="6477"/>
                  </a:lnTo>
                  <a:lnTo>
                    <a:pt x="0" y="4369"/>
                  </a:lnTo>
                  <a:lnTo>
                    <a:pt x="2383" y="4369"/>
                  </a:lnTo>
                  <a:lnTo>
                    <a:pt x="2383" y="734"/>
                  </a:lnTo>
                  <a:lnTo>
                    <a:pt x="5102" y="0"/>
                  </a:ln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4473650" y="2672650"/>
              <a:ext cx="337575" cy="396400"/>
            </a:xfrm>
            <a:custGeom>
              <a:rect b="b" l="l" r="r" t="t"/>
              <a:pathLst>
                <a:path extrusionOk="0" h="15856" w="13503">
                  <a:moveTo>
                    <a:pt x="2658" y="8432"/>
                  </a:moveTo>
                  <a:cubicBezTo>
                    <a:pt x="2719" y="12159"/>
                    <a:pt x="5102" y="13717"/>
                    <a:pt x="7882" y="13717"/>
                  </a:cubicBezTo>
                  <a:cubicBezTo>
                    <a:pt x="9898" y="13717"/>
                    <a:pt x="11090" y="13381"/>
                    <a:pt x="12128" y="12923"/>
                  </a:cubicBezTo>
                  <a:lnTo>
                    <a:pt x="12617" y="14908"/>
                  </a:lnTo>
                  <a:cubicBezTo>
                    <a:pt x="11640" y="15336"/>
                    <a:pt x="9959" y="15855"/>
                    <a:pt x="7516" y="15855"/>
                  </a:cubicBezTo>
                  <a:cubicBezTo>
                    <a:pt x="2811" y="15855"/>
                    <a:pt x="1" y="12770"/>
                    <a:pt x="1" y="8188"/>
                  </a:cubicBezTo>
                  <a:cubicBezTo>
                    <a:pt x="1" y="3606"/>
                    <a:pt x="2719" y="1"/>
                    <a:pt x="7179" y="1"/>
                  </a:cubicBezTo>
                  <a:cubicBezTo>
                    <a:pt x="12159" y="1"/>
                    <a:pt x="13503" y="4369"/>
                    <a:pt x="13503" y="7149"/>
                  </a:cubicBezTo>
                  <a:cubicBezTo>
                    <a:pt x="13503" y="7730"/>
                    <a:pt x="13442" y="8157"/>
                    <a:pt x="13411" y="8432"/>
                  </a:cubicBezTo>
                  <a:close/>
                  <a:moveTo>
                    <a:pt x="10815" y="6477"/>
                  </a:moveTo>
                  <a:cubicBezTo>
                    <a:pt x="10845" y="4705"/>
                    <a:pt x="10082" y="1986"/>
                    <a:pt x="6935" y="1986"/>
                  </a:cubicBezTo>
                  <a:cubicBezTo>
                    <a:pt x="4125" y="1986"/>
                    <a:pt x="2903" y="4553"/>
                    <a:pt x="2689" y="6477"/>
                  </a:cubicBez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4909725" y="2672650"/>
              <a:ext cx="191725" cy="388000"/>
            </a:xfrm>
            <a:custGeom>
              <a:rect b="b" l="l" r="r" t="t"/>
              <a:pathLst>
                <a:path extrusionOk="0" h="15520" w="7669">
                  <a:moveTo>
                    <a:pt x="123" y="5072"/>
                  </a:moveTo>
                  <a:cubicBezTo>
                    <a:pt x="123" y="3300"/>
                    <a:pt x="92" y="1742"/>
                    <a:pt x="1" y="337"/>
                  </a:cubicBezTo>
                  <a:lnTo>
                    <a:pt x="2445" y="337"/>
                  </a:lnTo>
                  <a:lnTo>
                    <a:pt x="2536" y="3331"/>
                  </a:lnTo>
                  <a:lnTo>
                    <a:pt x="2658" y="3331"/>
                  </a:lnTo>
                  <a:cubicBezTo>
                    <a:pt x="3361" y="1284"/>
                    <a:pt x="5041" y="1"/>
                    <a:pt x="6905" y="1"/>
                  </a:cubicBezTo>
                  <a:cubicBezTo>
                    <a:pt x="7210" y="1"/>
                    <a:pt x="7424" y="31"/>
                    <a:pt x="7668" y="92"/>
                  </a:cubicBezTo>
                  <a:lnTo>
                    <a:pt x="7668" y="2689"/>
                  </a:lnTo>
                  <a:cubicBezTo>
                    <a:pt x="7393" y="2628"/>
                    <a:pt x="7119" y="2597"/>
                    <a:pt x="6721" y="2597"/>
                  </a:cubicBezTo>
                  <a:cubicBezTo>
                    <a:pt x="4766" y="2597"/>
                    <a:pt x="3392" y="4064"/>
                    <a:pt x="2994" y="6141"/>
                  </a:cubicBezTo>
                  <a:cubicBezTo>
                    <a:pt x="2933" y="6538"/>
                    <a:pt x="2872" y="6966"/>
                    <a:pt x="2872" y="7424"/>
                  </a:cubicBezTo>
                  <a:lnTo>
                    <a:pt x="2872" y="15519"/>
                  </a:lnTo>
                  <a:lnTo>
                    <a:pt x="123" y="15519"/>
                  </a:lnTo>
                  <a:lnTo>
                    <a:pt x="123" y="5072"/>
                  </a:lnTo>
                  <a:close/>
                </a:path>
              </a:pathLst>
            </a:custGeom>
            <a:solidFill>
              <a:srgbClr val="313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34"/>
          <p:cNvGrpSpPr/>
          <p:nvPr/>
        </p:nvGrpSpPr>
        <p:grpSpPr>
          <a:xfrm>
            <a:off x="3403347" y="3363770"/>
            <a:ext cx="1166229" cy="237406"/>
            <a:chOff x="3126422" y="2614495"/>
            <a:chExt cx="1166229" cy="237406"/>
          </a:xfrm>
        </p:grpSpPr>
        <p:grpSp>
          <p:nvGrpSpPr>
            <p:cNvPr id="653" name="Google Shape;653;p34"/>
            <p:cNvGrpSpPr/>
            <p:nvPr/>
          </p:nvGrpSpPr>
          <p:grpSpPr>
            <a:xfrm>
              <a:off x="3126422" y="2614495"/>
              <a:ext cx="239910" cy="237406"/>
              <a:chOff x="208122" y="2192020"/>
              <a:chExt cx="239910" cy="237406"/>
            </a:xfrm>
          </p:grpSpPr>
          <p:sp>
            <p:nvSpPr>
              <p:cNvPr id="654" name="Google Shape;654;p34"/>
              <p:cNvSpPr/>
              <p:nvPr/>
            </p:nvSpPr>
            <p:spPr>
              <a:xfrm>
                <a:off x="274835" y="2244314"/>
                <a:ext cx="173197" cy="160744"/>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5" name="Google Shape;655;p34"/>
              <p:cNvSpPr/>
              <p:nvPr/>
            </p:nvSpPr>
            <p:spPr>
              <a:xfrm>
                <a:off x="283550" y="2387604"/>
                <a:ext cx="84782" cy="41822"/>
              </a:xfrm>
              <a:custGeom>
                <a:rect b="b" l="l" r="r" t="t"/>
                <a:pathLst>
                  <a:path extrusionOk="0" h="24493" w="49653">
                    <a:moveTo>
                      <a:pt x="19144" y="1"/>
                    </a:moveTo>
                    <a:lnTo>
                      <a:pt x="0" y="24493"/>
                    </a:lnTo>
                    <a:lnTo>
                      <a:pt x="49653" y="24493"/>
                    </a:lnTo>
                    <a:lnTo>
                      <a:pt x="19144" y="1"/>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6" name="Google Shape;656;p34"/>
              <p:cNvSpPr/>
              <p:nvPr/>
            </p:nvSpPr>
            <p:spPr>
              <a:xfrm>
                <a:off x="327022" y="2300863"/>
                <a:ext cx="118509" cy="121622"/>
              </a:xfrm>
              <a:custGeom>
                <a:rect b="b" l="l" r="r" t="t"/>
                <a:pathLst>
                  <a:path extrusionOk="0" h="71228" w="69405">
                    <a:moveTo>
                      <a:pt x="33487" y="0"/>
                    </a:moveTo>
                    <a:lnTo>
                      <a:pt x="1" y="42664"/>
                    </a:lnTo>
                    <a:lnTo>
                      <a:pt x="35675" y="71228"/>
                    </a:lnTo>
                    <a:lnTo>
                      <a:pt x="69405" y="28868"/>
                    </a:lnTo>
                    <a:lnTo>
                      <a:pt x="33487" y="0"/>
                    </a:lnTo>
                    <a:close/>
                  </a:path>
                </a:pathLst>
              </a:custGeom>
              <a:solidFill>
                <a:srgbClr val="014BD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7" name="Google Shape;657;p34"/>
              <p:cNvSpPr/>
              <p:nvPr/>
            </p:nvSpPr>
            <p:spPr>
              <a:xfrm>
                <a:off x="208122" y="2197001"/>
                <a:ext cx="100971" cy="126396"/>
              </a:xfrm>
              <a:custGeom>
                <a:rect b="b" l="l" r="r" t="t"/>
                <a:pathLst>
                  <a:path extrusionOk="0" h="74024" w="59134">
                    <a:moveTo>
                      <a:pt x="59134" y="0"/>
                    </a:moveTo>
                    <a:lnTo>
                      <a:pt x="11730" y="22730"/>
                    </a:lnTo>
                    <a:lnTo>
                      <a:pt x="0" y="74023"/>
                    </a:lnTo>
                    <a:lnTo>
                      <a:pt x="29719" y="36829"/>
                    </a:lnTo>
                    <a:lnTo>
                      <a:pt x="59134" y="0"/>
                    </a:lnTo>
                    <a:close/>
                  </a:path>
                </a:pathLst>
              </a:custGeom>
              <a:solidFill>
                <a:srgbClr val="BEDC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8" name="Google Shape;658;p34"/>
              <p:cNvSpPr/>
              <p:nvPr/>
            </p:nvSpPr>
            <p:spPr>
              <a:xfrm>
                <a:off x="209160" y="2289345"/>
                <a:ext cx="53860" cy="128368"/>
              </a:xfrm>
              <a:custGeom>
                <a:rect b="b" l="l" r="r" t="t"/>
                <a:pathLst>
                  <a:path extrusionOk="0" h="75179" w="31543">
                    <a:moveTo>
                      <a:pt x="28503" y="0"/>
                    </a:moveTo>
                    <a:lnTo>
                      <a:pt x="0" y="35736"/>
                    </a:lnTo>
                    <a:lnTo>
                      <a:pt x="31542" y="75178"/>
                    </a:lnTo>
                    <a:lnTo>
                      <a:pt x="28503" y="0"/>
                    </a:lnTo>
                    <a:close/>
                  </a:path>
                </a:pathLst>
              </a:custGeom>
              <a:solidFill>
                <a:srgbClr val="6CA1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9" name="Google Shape;659;p34"/>
              <p:cNvSpPr/>
              <p:nvPr/>
            </p:nvSpPr>
            <p:spPr>
              <a:xfrm>
                <a:off x="287286" y="2192020"/>
                <a:ext cx="125566" cy="60500"/>
              </a:xfrm>
              <a:custGeom>
                <a:rect b="b" l="l" r="r" t="t"/>
                <a:pathLst>
                  <a:path extrusionOk="0" h="35432" w="73538">
                    <a:moveTo>
                      <a:pt x="28199" y="0"/>
                    </a:moveTo>
                    <a:lnTo>
                      <a:pt x="0" y="35431"/>
                    </a:lnTo>
                    <a:lnTo>
                      <a:pt x="73537" y="21818"/>
                    </a:lnTo>
                    <a:lnTo>
                      <a:pt x="28199" y="0"/>
                    </a:lnTo>
                    <a:close/>
                  </a:path>
                </a:pathLst>
              </a:custGeom>
              <a:solidFill>
                <a:srgbClr val="A1C3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60" name="Google Shape;660;p34"/>
            <p:cNvGrpSpPr/>
            <p:nvPr/>
          </p:nvGrpSpPr>
          <p:grpSpPr>
            <a:xfrm>
              <a:off x="3451700" y="2653872"/>
              <a:ext cx="840950" cy="158652"/>
              <a:chOff x="533400" y="2225931"/>
              <a:chExt cx="840950" cy="158652"/>
            </a:xfrm>
          </p:grpSpPr>
          <p:sp>
            <p:nvSpPr>
              <p:cNvPr id="661" name="Google Shape;661;p34"/>
              <p:cNvSpPr/>
              <p:nvPr/>
            </p:nvSpPr>
            <p:spPr>
              <a:xfrm>
                <a:off x="538258" y="2240510"/>
                <a:ext cx="104227" cy="136051"/>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2" name="Google Shape;662;p34"/>
              <p:cNvSpPr/>
              <p:nvPr/>
            </p:nvSpPr>
            <p:spPr>
              <a:xfrm>
                <a:off x="533400" y="2235649"/>
                <a:ext cx="118802" cy="145773"/>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3" name="Google Shape;663;p34"/>
              <p:cNvSpPr/>
              <p:nvPr/>
            </p:nvSpPr>
            <p:spPr>
              <a:xfrm>
                <a:off x="659507" y="2279385"/>
                <a:ext cx="80905" cy="100097"/>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4" name="Google Shape;664;p34"/>
              <p:cNvSpPr/>
              <p:nvPr/>
            </p:nvSpPr>
            <p:spPr>
              <a:xfrm>
                <a:off x="654649" y="2274523"/>
                <a:ext cx="90379" cy="109571"/>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5" name="Google Shape;665;p34"/>
              <p:cNvSpPr/>
              <p:nvPr/>
            </p:nvSpPr>
            <p:spPr>
              <a:xfrm>
                <a:off x="768853" y="2230792"/>
                <a:ext cx="85035" cy="146049"/>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6" name="Google Shape;666;p34"/>
              <p:cNvSpPr/>
              <p:nvPr/>
            </p:nvSpPr>
            <p:spPr>
              <a:xfrm>
                <a:off x="763991" y="2225931"/>
                <a:ext cx="94997" cy="155491"/>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7" name="Google Shape;667;p34"/>
              <p:cNvSpPr/>
              <p:nvPr/>
            </p:nvSpPr>
            <p:spPr>
              <a:xfrm>
                <a:off x="874553" y="2276434"/>
                <a:ext cx="86246" cy="10331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8" name="Google Shape;668;p34"/>
              <p:cNvSpPr/>
              <p:nvPr/>
            </p:nvSpPr>
            <p:spPr>
              <a:xfrm>
                <a:off x="869691" y="2271789"/>
                <a:ext cx="95968" cy="112793"/>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rgbClr val="4279F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9" name="Google Shape;669;p34"/>
              <p:cNvSpPr/>
              <p:nvPr/>
            </p:nvSpPr>
            <p:spPr>
              <a:xfrm>
                <a:off x="980736" y="2231032"/>
                <a:ext cx="63656" cy="145529"/>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0" name="Google Shape;670;p34"/>
              <p:cNvSpPr/>
              <p:nvPr/>
            </p:nvSpPr>
            <p:spPr>
              <a:xfrm>
                <a:off x="975874" y="2226174"/>
                <a:ext cx="73374" cy="155247"/>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1" name="Google Shape;671;p34"/>
              <p:cNvSpPr/>
              <p:nvPr/>
            </p:nvSpPr>
            <p:spPr>
              <a:xfrm>
                <a:off x="1065781" y="2230792"/>
                <a:ext cx="16526" cy="145769"/>
              </a:xfrm>
              <a:custGeom>
                <a:rect b="b" l="l" r="r" t="t"/>
                <a:pathLst>
                  <a:path extrusionOk="0" h="36465" w="4134">
                    <a:moveTo>
                      <a:pt x="0" y="0"/>
                    </a:moveTo>
                    <a:lnTo>
                      <a:pt x="0" y="36465"/>
                    </a:lnTo>
                    <a:lnTo>
                      <a:pt x="4133" y="36465"/>
                    </a:lnTo>
                    <a:lnTo>
                      <a:pt x="4133" y="0"/>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2" name="Google Shape;672;p34"/>
              <p:cNvSpPr/>
              <p:nvPr/>
            </p:nvSpPr>
            <p:spPr>
              <a:xfrm>
                <a:off x="1060920" y="2225931"/>
                <a:ext cx="26244" cy="155491"/>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3" name="Google Shape;673;p34"/>
              <p:cNvSpPr/>
              <p:nvPr/>
            </p:nvSpPr>
            <p:spPr>
              <a:xfrm>
                <a:off x="1101013" y="2270913"/>
                <a:ext cx="120021" cy="108388"/>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4" name="Google Shape;674;p34"/>
              <p:cNvSpPr/>
              <p:nvPr/>
            </p:nvSpPr>
            <p:spPr>
              <a:xfrm>
                <a:off x="1101741" y="2266012"/>
                <a:ext cx="124394" cy="118570"/>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5" name="Google Shape;675;p34"/>
              <p:cNvSpPr/>
              <p:nvPr/>
            </p:nvSpPr>
            <p:spPr>
              <a:xfrm>
                <a:off x="1227367" y="2279385"/>
                <a:ext cx="140424" cy="97179"/>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6" name="Google Shape;676;p34"/>
              <p:cNvSpPr/>
              <p:nvPr/>
            </p:nvSpPr>
            <p:spPr>
              <a:xfrm>
                <a:off x="1220806" y="2274523"/>
                <a:ext cx="153544" cy="106901"/>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rgbClr val="0028AA"/>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pic>
        <p:nvPicPr>
          <p:cNvPr descr="Katib" id="677" name="Google Shape;677;p34"/>
          <p:cNvPicPr preferRelativeResize="0"/>
          <p:nvPr/>
        </p:nvPicPr>
        <p:blipFill rotWithShape="1">
          <a:blip r:embed="rId3">
            <a:alphaModFix/>
          </a:blip>
          <a:srcRect b="0" l="0" r="0" t="0"/>
          <a:stretch/>
        </p:blipFill>
        <p:spPr>
          <a:xfrm>
            <a:off x="3431575" y="2252697"/>
            <a:ext cx="477476" cy="664503"/>
          </a:xfrm>
          <a:prstGeom prst="rect">
            <a:avLst/>
          </a:prstGeom>
          <a:noFill/>
          <a:ln>
            <a:noFill/>
          </a:ln>
        </p:spPr>
      </p:pic>
      <p:grpSp>
        <p:nvGrpSpPr>
          <p:cNvPr id="678" name="Google Shape;678;p34"/>
          <p:cNvGrpSpPr/>
          <p:nvPr/>
        </p:nvGrpSpPr>
        <p:grpSpPr>
          <a:xfrm>
            <a:off x="536567" y="2286937"/>
            <a:ext cx="477472" cy="473611"/>
            <a:chOff x="1154925" y="238125"/>
            <a:chExt cx="5258500" cy="5215975"/>
          </a:xfrm>
        </p:grpSpPr>
        <p:sp>
          <p:nvSpPr>
            <p:cNvPr id="679" name="Google Shape;679;p34"/>
            <p:cNvSpPr/>
            <p:nvPr/>
          </p:nvSpPr>
          <p:spPr>
            <a:xfrm>
              <a:off x="2976625" y="1003875"/>
              <a:ext cx="2535825" cy="2353500"/>
            </a:xfrm>
            <a:custGeom>
              <a:rect b="b" l="l" r="r" t="t"/>
              <a:pathLst>
                <a:path extrusionOk="0" h="94140" w="101433">
                  <a:moveTo>
                    <a:pt x="90007" y="0"/>
                  </a:moveTo>
                  <a:lnTo>
                    <a:pt x="0" y="16531"/>
                  </a:lnTo>
                  <a:lnTo>
                    <a:pt x="3100" y="94140"/>
                  </a:lnTo>
                  <a:lnTo>
                    <a:pt x="59194" y="22608"/>
                  </a:lnTo>
                  <a:cubicBezTo>
                    <a:pt x="60186" y="21298"/>
                    <a:pt x="61714" y="20607"/>
                    <a:pt x="63250" y="20607"/>
                  </a:cubicBezTo>
                  <a:cubicBezTo>
                    <a:pt x="64349" y="20607"/>
                    <a:pt x="65453" y="20961"/>
                    <a:pt x="66366" y="21697"/>
                  </a:cubicBezTo>
                  <a:lnTo>
                    <a:pt x="66487" y="21758"/>
                  </a:lnTo>
                  <a:lnTo>
                    <a:pt x="101433" y="49835"/>
                  </a:lnTo>
                  <a:lnTo>
                    <a:pt x="90007"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4"/>
            <p:cNvSpPr/>
            <p:nvPr/>
          </p:nvSpPr>
          <p:spPr>
            <a:xfrm>
              <a:off x="3104250" y="3102100"/>
              <a:ext cx="1241325" cy="612325"/>
            </a:xfrm>
            <a:custGeom>
              <a:rect b="b" l="l" r="r" t="t"/>
              <a:pathLst>
                <a:path extrusionOk="0" h="24493" w="49653">
                  <a:moveTo>
                    <a:pt x="19144" y="1"/>
                  </a:moveTo>
                  <a:lnTo>
                    <a:pt x="0" y="24493"/>
                  </a:lnTo>
                  <a:lnTo>
                    <a:pt x="49653" y="24493"/>
                  </a:lnTo>
                  <a:lnTo>
                    <a:pt x="19144"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3740850" y="1831925"/>
              <a:ext cx="1735125" cy="1780700"/>
            </a:xfrm>
            <a:custGeom>
              <a:rect b="b" l="l" r="r" t="t"/>
              <a:pathLst>
                <a:path extrusionOk="0" h="71228" w="69405">
                  <a:moveTo>
                    <a:pt x="33487" y="0"/>
                  </a:moveTo>
                  <a:lnTo>
                    <a:pt x="1" y="42664"/>
                  </a:lnTo>
                  <a:lnTo>
                    <a:pt x="35675" y="71228"/>
                  </a:lnTo>
                  <a:lnTo>
                    <a:pt x="69405" y="28868"/>
                  </a:lnTo>
                  <a:lnTo>
                    <a:pt x="33487" y="0"/>
                  </a:lnTo>
                  <a:close/>
                </a:path>
              </a:pathLst>
            </a:custGeom>
            <a:solidFill>
              <a:srgbClr val="014B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1999675" y="311050"/>
              <a:ext cx="1478350" cy="1850600"/>
            </a:xfrm>
            <a:custGeom>
              <a:rect b="b" l="l" r="r" t="t"/>
              <a:pathLst>
                <a:path extrusionOk="0" h="74024" w="59134">
                  <a:moveTo>
                    <a:pt x="59134" y="0"/>
                  </a:moveTo>
                  <a:lnTo>
                    <a:pt x="11730" y="22730"/>
                  </a:lnTo>
                  <a:lnTo>
                    <a:pt x="0" y="74023"/>
                  </a:lnTo>
                  <a:lnTo>
                    <a:pt x="29719" y="36829"/>
                  </a:lnTo>
                  <a:lnTo>
                    <a:pt x="59134" y="0"/>
                  </a:lnTo>
                  <a:close/>
                </a:path>
              </a:pathLst>
            </a:custGeom>
            <a:solidFill>
              <a:srgbClr val="BE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p:cNvSpPr/>
            <p:nvPr/>
          </p:nvSpPr>
          <p:spPr>
            <a:xfrm>
              <a:off x="2014875" y="1663275"/>
              <a:ext cx="788575" cy="1879475"/>
            </a:xfrm>
            <a:custGeom>
              <a:rect b="b" l="l" r="r" t="t"/>
              <a:pathLst>
                <a:path extrusionOk="0" h="75179" w="31543">
                  <a:moveTo>
                    <a:pt x="28503" y="0"/>
                  </a:moveTo>
                  <a:lnTo>
                    <a:pt x="0" y="35736"/>
                  </a:lnTo>
                  <a:lnTo>
                    <a:pt x="31542" y="75178"/>
                  </a:lnTo>
                  <a:lnTo>
                    <a:pt x="28503" y="0"/>
                  </a:lnTo>
                  <a:close/>
                </a:path>
              </a:pathLst>
            </a:custGeom>
            <a:solidFill>
              <a:srgbClr val="6CA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3158950" y="238125"/>
              <a:ext cx="1838450" cy="885800"/>
            </a:xfrm>
            <a:custGeom>
              <a:rect b="b" l="l" r="r" t="t"/>
              <a:pathLst>
                <a:path extrusionOk="0" h="35432" w="73538">
                  <a:moveTo>
                    <a:pt x="28199" y="0"/>
                  </a:moveTo>
                  <a:lnTo>
                    <a:pt x="0" y="35431"/>
                  </a:lnTo>
                  <a:lnTo>
                    <a:pt x="73537" y="21818"/>
                  </a:lnTo>
                  <a:lnTo>
                    <a:pt x="28199" y="0"/>
                  </a:lnTo>
                  <a:close/>
                </a:path>
              </a:pathLst>
            </a:custGeom>
            <a:solidFill>
              <a:srgbClr val="A1C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1185300" y="4553100"/>
              <a:ext cx="651825" cy="850850"/>
            </a:xfrm>
            <a:custGeom>
              <a:rect b="b" l="l" r="r" t="t"/>
              <a:pathLst>
                <a:path extrusionOk="0" h="34034" w="26073">
                  <a:moveTo>
                    <a:pt x="0" y="0"/>
                  </a:moveTo>
                  <a:lnTo>
                    <a:pt x="0" y="34034"/>
                  </a:lnTo>
                  <a:lnTo>
                    <a:pt x="4376" y="34034"/>
                  </a:lnTo>
                  <a:lnTo>
                    <a:pt x="4376" y="23277"/>
                  </a:lnTo>
                  <a:lnTo>
                    <a:pt x="8813" y="18233"/>
                  </a:lnTo>
                  <a:lnTo>
                    <a:pt x="20907" y="34034"/>
                  </a:lnTo>
                  <a:lnTo>
                    <a:pt x="26073" y="34034"/>
                  </a:lnTo>
                  <a:lnTo>
                    <a:pt x="11548" y="14951"/>
                  </a:lnTo>
                  <a:lnTo>
                    <a:pt x="24796" y="0"/>
                  </a:lnTo>
                  <a:lnTo>
                    <a:pt x="19934" y="0"/>
                  </a:lnTo>
                  <a:lnTo>
                    <a:pt x="4315" y="17807"/>
                  </a:lnTo>
                  <a:lnTo>
                    <a:pt x="4315"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1154925" y="4522700"/>
              <a:ext cx="742975" cy="911650"/>
            </a:xfrm>
            <a:custGeom>
              <a:rect b="b" l="l" r="r" t="t"/>
              <a:pathLst>
                <a:path extrusionOk="0" h="36466" w="29719">
                  <a:moveTo>
                    <a:pt x="23337" y="2432"/>
                  </a:moveTo>
                  <a:lnTo>
                    <a:pt x="11243" y="16106"/>
                  </a:lnTo>
                  <a:lnTo>
                    <a:pt x="24857" y="34034"/>
                  </a:lnTo>
                  <a:lnTo>
                    <a:pt x="22730" y="34034"/>
                  </a:lnTo>
                  <a:lnTo>
                    <a:pt x="10089" y="17564"/>
                  </a:lnTo>
                  <a:lnTo>
                    <a:pt x="4437" y="24067"/>
                  </a:lnTo>
                  <a:lnTo>
                    <a:pt x="4437" y="34034"/>
                  </a:lnTo>
                  <a:lnTo>
                    <a:pt x="2431" y="34034"/>
                  </a:lnTo>
                  <a:lnTo>
                    <a:pt x="2431" y="2432"/>
                  </a:lnTo>
                  <a:lnTo>
                    <a:pt x="4315" y="2432"/>
                  </a:lnTo>
                  <a:lnTo>
                    <a:pt x="4315" y="22244"/>
                  </a:lnTo>
                  <a:lnTo>
                    <a:pt x="21696" y="2432"/>
                  </a:lnTo>
                  <a:close/>
                  <a:moveTo>
                    <a:pt x="0" y="1"/>
                  </a:moveTo>
                  <a:lnTo>
                    <a:pt x="0" y="36465"/>
                  </a:lnTo>
                  <a:lnTo>
                    <a:pt x="6867" y="36465"/>
                  </a:lnTo>
                  <a:lnTo>
                    <a:pt x="6867" y="24979"/>
                  </a:lnTo>
                  <a:lnTo>
                    <a:pt x="9967" y="21333"/>
                  </a:lnTo>
                  <a:lnTo>
                    <a:pt x="21514" y="36465"/>
                  </a:lnTo>
                  <a:lnTo>
                    <a:pt x="29719" y="36465"/>
                  </a:lnTo>
                  <a:lnTo>
                    <a:pt x="14343" y="16288"/>
                  </a:lnTo>
                  <a:lnTo>
                    <a:pt x="28685" y="1"/>
                  </a:lnTo>
                  <a:lnTo>
                    <a:pt x="20602" y="1"/>
                  </a:lnTo>
                  <a:lnTo>
                    <a:pt x="6746" y="15802"/>
                  </a:lnTo>
                  <a:lnTo>
                    <a:pt x="6746"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1943450" y="4796200"/>
              <a:ext cx="505975" cy="626000"/>
            </a:xfrm>
            <a:custGeom>
              <a:rect b="b" l="l" r="r" t="t"/>
              <a:pathLst>
                <a:path extrusionOk="0" h="25040" w="20239">
                  <a:moveTo>
                    <a:pt x="62" y="0"/>
                  </a:moveTo>
                  <a:lnTo>
                    <a:pt x="62" y="16895"/>
                  </a:lnTo>
                  <a:cubicBezTo>
                    <a:pt x="1" y="19266"/>
                    <a:pt x="1216" y="21514"/>
                    <a:pt x="3100" y="22851"/>
                  </a:cubicBezTo>
                  <a:cubicBezTo>
                    <a:pt x="5227" y="24310"/>
                    <a:pt x="7674" y="25039"/>
                    <a:pt x="10112" y="25039"/>
                  </a:cubicBezTo>
                  <a:cubicBezTo>
                    <a:pt x="12551" y="25039"/>
                    <a:pt x="14982" y="24310"/>
                    <a:pt x="17078" y="22851"/>
                  </a:cubicBezTo>
                  <a:cubicBezTo>
                    <a:pt x="19023" y="21514"/>
                    <a:pt x="20239" y="19266"/>
                    <a:pt x="20178" y="16895"/>
                  </a:cubicBezTo>
                  <a:lnTo>
                    <a:pt x="20178" y="0"/>
                  </a:lnTo>
                  <a:lnTo>
                    <a:pt x="16106" y="0"/>
                  </a:lnTo>
                  <a:lnTo>
                    <a:pt x="16106" y="17017"/>
                  </a:lnTo>
                  <a:cubicBezTo>
                    <a:pt x="16167" y="18293"/>
                    <a:pt x="15498" y="19509"/>
                    <a:pt x="14344" y="20177"/>
                  </a:cubicBezTo>
                  <a:cubicBezTo>
                    <a:pt x="13067" y="20937"/>
                    <a:pt x="11624" y="21317"/>
                    <a:pt x="10181" y="21317"/>
                  </a:cubicBezTo>
                  <a:cubicBezTo>
                    <a:pt x="8737" y="21317"/>
                    <a:pt x="7294" y="20937"/>
                    <a:pt x="6017" y="20177"/>
                  </a:cubicBezTo>
                  <a:cubicBezTo>
                    <a:pt x="4863" y="19509"/>
                    <a:pt x="4194" y="18293"/>
                    <a:pt x="4194" y="17017"/>
                  </a:cubicBezTo>
                  <a:lnTo>
                    <a:pt x="4194"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1913075" y="4765800"/>
              <a:ext cx="565225" cy="685250"/>
            </a:xfrm>
            <a:custGeom>
              <a:rect b="b" l="l" r="r" t="t"/>
              <a:pathLst>
                <a:path extrusionOk="0" h="27410" w="22609">
                  <a:moveTo>
                    <a:pt x="20299" y="2492"/>
                  </a:moveTo>
                  <a:lnTo>
                    <a:pt x="20299" y="18172"/>
                  </a:lnTo>
                  <a:cubicBezTo>
                    <a:pt x="20360" y="20117"/>
                    <a:pt x="19387" y="21940"/>
                    <a:pt x="17686" y="23095"/>
                  </a:cubicBezTo>
                  <a:cubicBezTo>
                    <a:pt x="15802" y="24402"/>
                    <a:pt x="13599" y="25055"/>
                    <a:pt x="11396" y="25055"/>
                  </a:cubicBezTo>
                  <a:cubicBezTo>
                    <a:pt x="9192" y="25055"/>
                    <a:pt x="6989" y="24402"/>
                    <a:pt x="5105" y="23095"/>
                  </a:cubicBezTo>
                  <a:cubicBezTo>
                    <a:pt x="3404" y="21940"/>
                    <a:pt x="2431" y="20117"/>
                    <a:pt x="2492" y="18172"/>
                  </a:cubicBezTo>
                  <a:lnTo>
                    <a:pt x="2492" y="2492"/>
                  </a:lnTo>
                  <a:lnTo>
                    <a:pt x="4315" y="2492"/>
                  </a:lnTo>
                  <a:lnTo>
                    <a:pt x="4315" y="18294"/>
                  </a:lnTo>
                  <a:cubicBezTo>
                    <a:pt x="4255" y="20056"/>
                    <a:pt x="5166" y="21636"/>
                    <a:pt x="6686" y="22548"/>
                  </a:cubicBezTo>
                  <a:cubicBezTo>
                    <a:pt x="8174" y="23399"/>
                    <a:pt x="9831" y="23824"/>
                    <a:pt x="11479" y="23824"/>
                  </a:cubicBezTo>
                  <a:cubicBezTo>
                    <a:pt x="13128" y="23824"/>
                    <a:pt x="14768" y="23399"/>
                    <a:pt x="16227" y="22548"/>
                  </a:cubicBezTo>
                  <a:cubicBezTo>
                    <a:pt x="17746" y="21636"/>
                    <a:pt x="18658" y="20056"/>
                    <a:pt x="18597" y="18294"/>
                  </a:cubicBezTo>
                  <a:lnTo>
                    <a:pt x="18597" y="2492"/>
                  </a:lnTo>
                  <a:close/>
                  <a:moveTo>
                    <a:pt x="61" y="1"/>
                  </a:moveTo>
                  <a:lnTo>
                    <a:pt x="61" y="18111"/>
                  </a:lnTo>
                  <a:cubicBezTo>
                    <a:pt x="0" y="20907"/>
                    <a:pt x="1337" y="23520"/>
                    <a:pt x="3708" y="25040"/>
                  </a:cubicBezTo>
                  <a:cubicBezTo>
                    <a:pt x="6017" y="26681"/>
                    <a:pt x="8752" y="27410"/>
                    <a:pt x="11365" y="27410"/>
                  </a:cubicBezTo>
                  <a:cubicBezTo>
                    <a:pt x="14039" y="27410"/>
                    <a:pt x="16713" y="26681"/>
                    <a:pt x="18901" y="25040"/>
                  </a:cubicBezTo>
                  <a:cubicBezTo>
                    <a:pt x="21271" y="23520"/>
                    <a:pt x="22608" y="20907"/>
                    <a:pt x="22548" y="18111"/>
                  </a:cubicBezTo>
                  <a:lnTo>
                    <a:pt x="22548" y="1"/>
                  </a:lnTo>
                  <a:lnTo>
                    <a:pt x="16045" y="1"/>
                  </a:lnTo>
                  <a:lnTo>
                    <a:pt x="16045" y="18233"/>
                  </a:lnTo>
                  <a:cubicBezTo>
                    <a:pt x="16106" y="19145"/>
                    <a:pt x="15619" y="19874"/>
                    <a:pt x="14890" y="20360"/>
                  </a:cubicBezTo>
                  <a:cubicBezTo>
                    <a:pt x="13796" y="20998"/>
                    <a:pt x="12565" y="21317"/>
                    <a:pt x="11327" y="21317"/>
                  </a:cubicBezTo>
                  <a:cubicBezTo>
                    <a:pt x="10089" y="21317"/>
                    <a:pt x="8843" y="20998"/>
                    <a:pt x="7719" y="20360"/>
                  </a:cubicBezTo>
                  <a:cubicBezTo>
                    <a:pt x="7050" y="19874"/>
                    <a:pt x="6625" y="19145"/>
                    <a:pt x="6625" y="18233"/>
                  </a:cubicBezTo>
                  <a:lnTo>
                    <a:pt x="6625"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2627175" y="4492325"/>
              <a:ext cx="531800" cy="913375"/>
            </a:xfrm>
            <a:custGeom>
              <a:rect b="b" l="l" r="r" t="t"/>
              <a:pathLst>
                <a:path extrusionOk="0" h="36535" w="21272">
                  <a:moveTo>
                    <a:pt x="11480" y="15112"/>
                  </a:moveTo>
                  <a:cubicBezTo>
                    <a:pt x="13158" y="15112"/>
                    <a:pt x="14777" y="16105"/>
                    <a:pt x="15619" y="17564"/>
                  </a:cubicBezTo>
                  <a:cubicBezTo>
                    <a:pt x="16713" y="19326"/>
                    <a:pt x="17260" y="21271"/>
                    <a:pt x="17139" y="23277"/>
                  </a:cubicBezTo>
                  <a:cubicBezTo>
                    <a:pt x="17139" y="26498"/>
                    <a:pt x="16409" y="28929"/>
                    <a:pt x="14890" y="30448"/>
                  </a:cubicBezTo>
                  <a:cubicBezTo>
                    <a:pt x="13371" y="31968"/>
                    <a:pt x="10940" y="32758"/>
                    <a:pt x="7536" y="32758"/>
                  </a:cubicBezTo>
                  <a:lnTo>
                    <a:pt x="4072" y="32758"/>
                  </a:lnTo>
                  <a:lnTo>
                    <a:pt x="4072" y="16288"/>
                  </a:lnTo>
                  <a:cubicBezTo>
                    <a:pt x="6161" y="15497"/>
                    <a:pt x="8302" y="15127"/>
                    <a:pt x="10545" y="15127"/>
                  </a:cubicBezTo>
                  <a:cubicBezTo>
                    <a:pt x="10716" y="15127"/>
                    <a:pt x="10888" y="15129"/>
                    <a:pt x="11061" y="15133"/>
                  </a:cubicBezTo>
                  <a:cubicBezTo>
                    <a:pt x="11201" y="15119"/>
                    <a:pt x="11341" y="15112"/>
                    <a:pt x="11480" y="15112"/>
                  </a:cubicBezTo>
                  <a:close/>
                  <a:moveTo>
                    <a:pt x="0" y="0"/>
                  </a:moveTo>
                  <a:lnTo>
                    <a:pt x="0" y="36465"/>
                  </a:lnTo>
                  <a:lnTo>
                    <a:pt x="0" y="36526"/>
                  </a:lnTo>
                  <a:lnTo>
                    <a:pt x="7415" y="36526"/>
                  </a:lnTo>
                  <a:cubicBezTo>
                    <a:pt x="7644" y="36531"/>
                    <a:pt x="7871" y="36534"/>
                    <a:pt x="8095" y="36534"/>
                  </a:cubicBezTo>
                  <a:cubicBezTo>
                    <a:pt x="12550" y="36534"/>
                    <a:pt x="15845" y="35388"/>
                    <a:pt x="17929" y="33305"/>
                  </a:cubicBezTo>
                  <a:cubicBezTo>
                    <a:pt x="20117" y="31056"/>
                    <a:pt x="21271" y="27835"/>
                    <a:pt x="21271" y="23581"/>
                  </a:cubicBezTo>
                  <a:cubicBezTo>
                    <a:pt x="21271" y="22122"/>
                    <a:pt x="21089" y="20664"/>
                    <a:pt x="20724" y="19326"/>
                  </a:cubicBezTo>
                  <a:cubicBezTo>
                    <a:pt x="20420" y="17929"/>
                    <a:pt x="19813" y="16652"/>
                    <a:pt x="19083" y="15437"/>
                  </a:cubicBezTo>
                  <a:cubicBezTo>
                    <a:pt x="18233" y="14221"/>
                    <a:pt x="17139" y="13249"/>
                    <a:pt x="15862" y="12520"/>
                  </a:cubicBezTo>
                  <a:cubicBezTo>
                    <a:pt x="14404" y="11790"/>
                    <a:pt x="12824" y="11487"/>
                    <a:pt x="11183" y="11487"/>
                  </a:cubicBezTo>
                  <a:cubicBezTo>
                    <a:pt x="8752" y="11487"/>
                    <a:pt x="6382" y="11912"/>
                    <a:pt x="4072" y="12763"/>
                  </a:cubicBezTo>
                  <a:lnTo>
                    <a:pt x="4072" y="0"/>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2596775" y="4461925"/>
              <a:ext cx="594100" cy="972425"/>
            </a:xfrm>
            <a:custGeom>
              <a:rect b="b" l="l" r="r" t="t"/>
              <a:pathLst>
                <a:path extrusionOk="0" h="38897" w="23764">
                  <a:moveTo>
                    <a:pt x="11786" y="17557"/>
                  </a:moveTo>
                  <a:cubicBezTo>
                    <a:pt x="11950" y="17557"/>
                    <a:pt x="12114" y="17559"/>
                    <a:pt x="12277" y="17565"/>
                  </a:cubicBezTo>
                  <a:lnTo>
                    <a:pt x="12459" y="17565"/>
                  </a:lnTo>
                  <a:cubicBezTo>
                    <a:pt x="12515" y="17562"/>
                    <a:pt x="12572" y="17561"/>
                    <a:pt x="12628" y="17561"/>
                  </a:cubicBezTo>
                  <a:cubicBezTo>
                    <a:pt x="13912" y="17561"/>
                    <a:pt x="15222" y="18223"/>
                    <a:pt x="15863" y="19388"/>
                  </a:cubicBezTo>
                  <a:cubicBezTo>
                    <a:pt x="16774" y="20907"/>
                    <a:pt x="17261" y="22670"/>
                    <a:pt x="17139" y="24493"/>
                  </a:cubicBezTo>
                  <a:cubicBezTo>
                    <a:pt x="17139" y="27410"/>
                    <a:pt x="16531" y="29537"/>
                    <a:pt x="15255" y="30874"/>
                  </a:cubicBezTo>
                  <a:cubicBezTo>
                    <a:pt x="13979" y="32150"/>
                    <a:pt x="11791" y="32758"/>
                    <a:pt x="8752" y="32758"/>
                  </a:cubicBezTo>
                  <a:lnTo>
                    <a:pt x="6504" y="32758"/>
                  </a:lnTo>
                  <a:lnTo>
                    <a:pt x="6504" y="18415"/>
                  </a:lnTo>
                  <a:cubicBezTo>
                    <a:pt x="8174" y="17859"/>
                    <a:pt x="9997" y="17557"/>
                    <a:pt x="11786" y="17557"/>
                  </a:cubicBezTo>
                  <a:close/>
                  <a:moveTo>
                    <a:pt x="11737" y="15127"/>
                  </a:moveTo>
                  <a:cubicBezTo>
                    <a:pt x="9373" y="15127"/>
                    <a:pt x="7065" y="15502"/>
                    <a:pt x="4863" y="16349"/>
                  </a:cubicBezTo>
                  <a:lnTo>
                    <a:pt x="4073" y="16653"/>
                  </a:lnTo>
                  <a:lnTo>
                    <a:pt x="4012" y="35189"/>
                  </a:lnTo>
                  <a:lnTo>
                    <a:pt x="8752" y="35189"/>
                  </a:lnTo>
                  <a:cubicBezTo>
                    <a:pt x="12520" y="35189"/>
                    <a:pt x="15255" y="34338"/>
                    <a:pt x="16957" y="32576"/>
                  </a:cubicBezTo>
                  <a:cubicBezTo>
                    <a:pt x="18658" y="30874"/>
                    <a:pt x="19570" y="28078"/>
                    <a:pt x="19570" y="24554"/>
                  </a:cubicBezTo>
                  <a:cubicBezTo>
                    <a:pt x="19570" y="22244"/>
                    <a:pt x="19084" y="20056"/>
                    <a:pt x="17929" y="18172"/>
                  </a:cubicBezTo>
                  <a:cubicBezTo>
                    <a:pt x="16805" y="16220"/>
                    <a:pt x="14701" y="15131"/>
                    <a:pt x="12460" y="15131"/>
                  </a:cubicBezTo>
                  <a:cubicBezTo>
                    <a:pt x="12399" y="15131"/>
                    <a:pt x="12338" y="15132"/>
                    <a:pt x="12277" y="15134"/>
                  </a:cubicBezTo>
                  <a:cubicBezTo>
                    <a:pt x="12097" y="15129"/>
                    <a:pt x="11916" y="15127"/>
                    <a:pt x="11737" y="15127"/>
                  </a:cubicBezTo>
                  <a:close/>
                  <a:moveTo>
                    <a:pt x="4133" y="2371"/>
                  </a:moveTo>
                  <a:lnTo>
                    <a:pt x="4133" y="15681"/>
                  </a:lnTo>
                  <a:lnTo>
                    <a:pt x="5774" y="15073"/>
                  </a:lnTo>
                  <a:cubicBezTo>
                    <a:pt x="7901" y="14283"/>
                    <a:pt x="10150" y="13918"/>
                    <a:pt x="12459" y="13857"/>
                  </a:cubicBezTo>
                  <a:cubicBezTo>
                    <a:pt x="12614" y="13843"/>
                    <a:pt x="12770" y="13837"/>
                    <a:pt x="12927" y="13837"/>
                  </a:cubicBezTo>
                  <a:cubicBezTo>
                    <a:pt x="14131" y="13837"/>
                    <a:pt x="15403" y="14231"/>
                    <a:pt x="16531" y="14769"/>
                  </a:cubicBezTo>
                  <a:cubicBezTo>
                    <a:pt x="17686" y="15255"/>
                    <a:pt x="18598" y="16106"/>
                    <a:pt x="19266" y="17200"/>
                  </a:cubicBezTo>
                  <a:cubicBezTo>
                    <a:pt x="19935" y="18233"/>
                    <a:pt x="20482" y="19449"/>
                    <a:pt x="20786" y="20664"/>
                  </a:cubicBezTo>
                  <a:cubicBezTo>
                    <a:pt x="21150" y="21940"/>
                    <a:pt x="21333" y="23338"/>
                    <a:pt x="21333" y="24614"/>
                  </a:cubicBezTo>
                  <a:cubicBezTo>
                    <a:pt x="21333" y="28565"/>
                    <a:pt x="20360" y="31543"/>
                    <a:pt x="18355" y="33487"/>
                  </a:cubicBezTo>
                  <a:cubicBezTo>
                    <a:pt x="16410" y="35493"/>
                    <a:pt x="13189" y="36465"/>
                    <a:pt x="8813" y="36465"/>
                  </a:cubicBezTo>
                  <a:lnTo>
                    <a:pt x="2493" y="36465"/>
                  </a:lnTo>
                  <a:lnTo>
                    <a:pt x="2493" y="2371"/>
                  </a:lnTo>
                  <a:close/>
                  <a:moveTo>
                    <a:pt x="1" y="1"/>
                  </a:moveTo>
                  <a:lnTo>
                    <a:pt x="1" y="38896"/>
                  </a:lnTo>
                  <a:lnTo>
                    <a:pt x="8813" y="38896"/>
                  </a:lnTo>
                  <a:cubicBezTo>
                    <a:pt x="13797" y="38896"/>
                    <a:pt x="17625" y="37681"/>
                    <a:pt x="20056" y="35250"/>
                  </a:cubicBezTo>
                  <a:cubicBezTo>
                    <a:pt x="22548" y="32819"/>
                    <a:pt x="23763" y="29233"/>
                    <a:pt x="23763" y="24675"/>
                  </a:cubicBezTo>
                  <a:cubicBezTo>
                    <a:pt x="23763" y="23156"/>
                    <a:pt x="23520" y="21636"/>
                    <a:pt x="23156" y="20117"/>
                  </a:cubicBezTo>
                  <a:cubicBezTo>
                    <a:pt x="22791" y="18719"/>
                    <a:pt x="22183" y="17261"/>
                    <a:pt x="21333" y="15984"/>
                  </a:cubicBezTo>
                  <a:cubicBezTo>
                    <a:pt x="20421" y="14587"/>
                    <a:pt x="19205" y="13432"/>
                    <a:pt x="17686" y="12703"/>
                  </a:cubicBezTo>
                  <a:cubicBezTo>
                    <a:pt x="16045" y="11852"/>
                    <a:pt x="14222" y="11487"/>
                    <a:pt x="12399" y="11487"/>
                  </a:cubicBezTo>
                  <a:cubicBezTo>
                    <a:pt x="10393" y="11487"/>
                    <a:pt x="8448" y="11791"/>
                    <a:pt x="6504" y="12338"/>
                  </a:cubicBezTo>
                  <a:lnTo>
                    <a:pt x="6504" y="1"/>
                  </a:ln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3288100" y="4777750"/>
              <a:ext cx="539375" cy="646125"/>
            </a:xfrm>
            <a:custGeom>
              <a:rect b="b" l="l" r="r" t="t"/>
              <a:pathLst>
                <a:path extrusionOk="0" h="25845" w="21575">
                  <a:moveTo>
                    <a:pt x="11663" y="3713"/>
                  </a:moveTo>
                  <a:cubicBezTo>
                    <a:pt x="13240" y="3713"/>
                    <a:pt x="14745" y="4496"/>
                    <a:pt x="15741" y="5843"/>
                  </a:cubicBezTo>
                  <a:cubicBezTo>
                    <a:pt x="16713" y="7423"/>
                    <a:pt x="17321" y="9307"/>
                    <a:pt x="17442" y="11252"/>
                  </a:cubicBezTo>
                  <a:lnTo>
                    <a:pt x="4315" y="11252"/>
                  </a:lnTo>
                  <a:cubicBezTo>
                    <a:pt x="4497" y="9247"/>
                    <a:pt x="5287" y="7302"/>
                    <a:pt x="6746" y="5782"/>
                  </a:cubicBezTo>
                  <a:cubicBezTo>
                    <a:pt x="7961" y="4445"/>
                    <a:pt x="9663" y="3716"/>
                    <a:pt x="11486" y="3716"/>
                  </a:cubicBezTo>
                  <a:cubicBezTo>
                    <a:pt x="11545" y="3714"/>
                    <a:pt x="11604" y="3713"/>
                    <a:pt x="11663" y="3713"/>
                  </a:cubicBezTo>
                  <a:close/>
                  <a:moveTo>
                    <a:pt x="10941" y="0"/>
                  </a:moveTo>
                  <a:cubicBezTo>
                    <a:pt x="7990" y="0"/>
                    <a:pt x="5132" y="1211"/>
                    <a:pt x="3160" y="3473"/>
                  </a:cubicBezTo>
                  <a:cubicBezTo>
                    <a:pt x="1155" y="5843"/>
                    <a:pt x="61" y="8943"/>
                    <a:pt x="61" y="12832"/>
                  </a:cubicBezTo>
                  <a:cubicBezTo>
                    <a:pt x="0" y="14473"/>
                    <a:pt x="243" y="16175"/>
                    <a:pt x="729" y="17755"/>
                  </a:cubicBezTo>
                  <a:cubicBezTo>
                    <a:pt x="1216" y="19274"/>
                    <a:pt x="2006" y="20672"/>
                    <a:pt x="3039" y="21888"/>
                  </a:cubicBezTo>
                  <a:cubicBezTo>
                    <a:pt x="4072" y="23164"/>
                    <a:pt x="5531" y="24136"/>
                    <a:pt x="7050" y="24744"/>
                  </a:cubicBezTo>
                  <a:cubicBezTo>
                    <a:pt x="8799" y="25478"/>
                    <a:pt x="10654" y="25844"/>
                    <a:pt x="12467" y="25844"/>
                  </a:cubicBezTo>
                  <a:cubicBezTo>
                    <a:pt x="12606" y="25844"/>
                    <a:pt x="12745" y="25842"/>
                    <a:pt x="12884" y="25838"/>
                  </a:cubicBezTo>
                  <a:cubicBezTo>
                    <a:pt x="15497" y="25716"/>
                    <a:pt x="18050" y="25291"/>
                    <a:pt x="20420" y="24379"/>
                  </a:cubicBezTo>
                  <a:lnTo>
                    <a:pt x="20420" y="20551"/>
                  </a:lnTo>
                  <a:cubicBezTo>
                    <a:pt x="18157" y="21544"/>
                    <a:pt x="15693" y="22087"/>
                    <a:pt x="13211" y="22087"/>
                  </a:cubicBezTo>
                  <a:cubicBezTo>
                    <a:pt x="12960" y="22087"/>
                    <a:pt x="12709" y="22081"/>
                    <a:pt x="12459" y="22070"/>
                  </a:cubicBezTo>
                  <a:cubicBezTo>
                    <a:pt x="9785" y="22070"/>
                    <a:pt x="7718" y="21341"/>
                    <a:pt x="6442" y="19760"/>
                  </a:cubicBezTo>
                  <a:cubicBezTo>
                    <a:pt x="5166" y="18241"/>
                    <a:pt x="4376" y="16296"/>
                    <a:pt x="4254" y="14352"/>
                  </a:cubicBezTo>
                  <a:lnTo>
                    <a:pt x="21575" y="14352"/>
                  </a:lnTo>
                  <a:cubicBezTo>
                    <a:pt x="21575" y="4749"/>
                    <a:pt x="18111" y="9"/>
                    <a:pt x="11365" y="9"/>
                  </a:cubicBezTo>
                  <a:cubicBezTo>
                    <a:pt x="11224" y="3"/>
                    <a:pt x="11082" y="0"/>
                    <a:pt x="10941" y="0"/>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3257700" y="4748700"/>
              <a:ext cx="600175" cy="705400"/>
            </a:xfrm>
            <a:custGeom>
              <a:rect b="b" l="l" r="r" t="t"/>
              <a:pathLst>
                <a:path extrusionOk="0" h="28216" w="24007">
                  <a:moveTo>
                    <a:pt x="12764" y="6089"/>
                  </a:moveTo>
                  <a:cubicBezTo>
                    <a:pt x="14028" y="6089"/>
                    <a:pt x="15164" y="6685"/>
                    <a:pt x="15802" y="7613"/>
                  </a:cubicBezTo>
                  <a:cubicBezTo>
                    <a:pt x="16470" y="8768"/>
                    <a:pt x="17017" y="9862"/>
                    <a:pt x="17260" y="11199"/>
                  </a:cubicBezTo>
                  <a:lnTo>
                    <a:pt x="6929" y="11199"/>
                  </a:lnTo>
                  <a:cubicBezTo>
                    <a:pt x="7293" y="9983"/>
                    <a:pt x="7901" y="8768"/>
                    <a:pt x="8631" y="7734"/>
                  </a:cubicBezTo>
                  <a:cubicBezTo>
                    <a:pt x="9664" y="6701"/>
                    <a:pt x="11001" y="6094"/>
                    <a:pt x="12459" y="6094"/>
                  </a:cubicBezTo>
                  <a:lnTo>
                    <a:pt x="12581" y="6094"/>
                  </a:lnTo>
                  <a:cubicBezTo>
                    <a:pt x="12642" y="6091"/>
                    <a:pt x="12703" y="6089"/>
                    <a:pt x="12764" y="6089"/>
                  </a:cubicBezTo>
                  <a:close/>
                  <a:moveTo>
                    <a:pt x="12703" y="3721"/>
                  </a:moveTo>
                  <a:cubicBezTo>
                    <a:pt x="12642" y="3721"/>
                    <a:pt x="12581" y="3722"/>
                    <a:pt x="12520" y="3723"/>
                  </a:cubicBezTo>
                  <a:lnTo>
                    <a:pt x="12459" y="3723"/>
                  </a:lnTo>
                  <a:cubicBezTo>
                    <a:pt x="10332" y="3723"/>
                    <a:pt x="8327" y="4574"/>
                    <a:pt x="6929" y="6154"/>
                  </a:cubicBezTo>
                  <a:cubicBezTo>
                    <a:pt x="5409" y="7856"/>
                    <a:pt x="4376" y="10044"/>
                    <a:pt x="4255" y="12293"/>
                  </a:cubicBezTo>
                  <a:lnTo>
                    <a:pt x="4194" y="13630"/>
                  </a:lnTo>
                  <a:lnTo>
                    <a:pt x="19874" y="13630"/>
                  </a:lnTo>
                  <a:lnTo>
                    <a:pt x="19813" y="12414"/>
                  </a:lnTo>
                  <a:cubicBezTo>
                    <a:pt x="19691" y="10287"/>
                    <a:pt x="18962" y="8221"/>
                    <a:pt x="17807" y="6397"/>
                  </a:cubicBezTo>
                  <a:cubicBezTo>
                    <a:pt x="16687" y="4687"/>
                    <a:pt x="14708" y="3721"/>
                    <a:pt x="12703" y="3721"/>
                  </a:cubicBezTo>
                  <a:close/>
                  <a:moveTo>
                    <a:pt x="12581" y="2265"/>
                  </a:moveTo>
                  <a:cubicBezTo>
                    <a:pt x="14708" y="2265"/>
                    <a:pt x="21089" y="2265"/>
                    <a:pt x="21515" y="14237"/>
                  </a:cubicBezTo>
                  <a:lnTo>
                    <a:pt x="4072" y="14237"/>
                  </a:lnTo>
                  <a:lnTo>
                    <a:pt x="4194" y="15514"/>
                  </a:lnTo>
                  <a:cubicBezTo>
                    <a:pt x="4376" y="17762"/>
                    <a:pt x="5227" y="19889"/>
                    <a:pt x="6686" y="21591"/>
                  </a:cubicBezTo>
                  <a:cubicBezTo>
                    <a:pt x="8266" y="23475"/>
                    <a:pt x="10575" y="24387"/>
                    <a:pt x="13614" y="24387"/>
                  </a:cubicBezTo>
                  <a:cubicBezTo>
                    <a:pt x="13776" y="24391"/>
                    <a:pt x="13939" y="24393"/>
                    <a:pt x="14103" y="24393"/>
                  </a:cubicBezTo>
                  <a:cubicBezTo>
                    <a:pt x="16204" y="24393"/>
                    <a:pt x="18391" y="24034"/>
                    <a:pt x="20421" y="23414"/>
                  </a:cubicBezTo>
                  <a:lnTo>
                    <a:pt x="20421" y="24630"/>
                  </a:lnTo>
                  <a:cubicBezTo>
                    <a:pt x="18354" y="25298"/>
                    <a:pt x="16227" y="25663"/>
                    <a:pt x="14100" y="25663"/>
                  </a:cubicBezTo>
                  <a:cubicBezTo>
                    <a:pt x="12216" y="25663"/>
                    <a:pt x="10454" y="25359"/>
                    <a:pt x="8752" y="24690"/>
                  </a:cubicBezTo>
                  <a:cubicBezTo>
                    <a:pt x="7415" y="24144"/>
                    <a:pt x="6139" y="23353"/>
                    <a:pt x="5227" y="22199"/>
                  </a:cubicBezTo>
                  <a:cubicBezTo>
                    <a:pt x="4316" y="21105"/>
                    <a:pt x="3647" y="19889"/>
                    <a:pt x="3161" y="18552"/>
                  </a:cubicBezTo>
                  <a:cubicBezTo>
                    <a:pt x="2735" y="17094"/>
                    <a:pt x="2492" y="15514"/>
                    <a:pt x="2492" y="13994"/>
                  </a:cubicBezTo>
                  <a:cubicBezTo>
                    <a:pt x="2492" y="10409"/>
                    <a:pt x="3465" y="7491"/>
                    <a:pt x="5288" y="5486"/>
                  </a:cubicBezTo>
                  <a:cubicBezTo>
                    <a:pt x="7050" y="3480"/>
                    <a:pt x="9542" y="2386"/>
                    <a:pt x="12216" y="2386"/>
                  </a:cubicBezTo>
                  <a:cubicBezTo>
                    <a:pt x="12277" y="2386"/>
                    <a:pt x="12459" y="2386"/>
                    <a:pt x="12581" y="2265"/>
                  </a:cubicBezTo>
                  <a:close/>
                  <a:moveTo>
                    <a:pt x="12112" y="1"/>
                  </a:moveTo>
                  <a:cubicBezTo>
                    <a:pt x="8806" y="1"/>
                    <a:pt x="5702" y="1439"/>
                    <a:pt x="3465" y="3906"/>
                  </a:cubicBezTo>
                  <a:cubicBezTo>
                    <a:pt x="1216" y="6458"/>
                    <a:pt x="61" y="9862"/>
                    <a:pt x="61" y="14055"/>
                  </a:cubicBezTo>
                  <a:cubicBezTo>
                    <a:pt x="1" y="15878"/>
                    <a:pt x="304" y="17641"/>
                    <a:pt x="851" y="19403"/>
                  </a:cubicBezTo>
                  <a:cubicBezTo>
                    <a:pt x="1338" y="21044"/>
                    <a:pt x="2188" y="22503"/>
                    <a:pt x="3343" y="23840"/>
                  </a:cubicBezTo>
                  <a:cubicBezTo>
                    <a:pt x="4559" y="25298"/>
                    <a:pt x="6078" y="26392"/>
                    <a:pt x="7840" y="27061"/>
                  </a:cubicBezTo>
                  <a:cubicBezTo>
                    <a:pt x="9724" y="27790"/>
                    <a:pt x="11669" y="28215"/>
                    <a:pt x="13736" y="28215"/>
                  </a:cubicBezTo>
                  <a:cubicBezTo>
                    <a:pt x="13918" y="28215"/>
                    <a:pt x="13979" y="28215"/>
                    <a:pt x="14283" y="28094"/>
                  </a:cubicBezTo>
                  <a:cubicBezTo>
                    <a:pt x="17017" y="28094"/>
                    <a:pt x="19691" y="27608"/>
                    <a:pt x="22183" y="26574"/>
                  </a:cubicBezTo>
                  <a:lnTo>
                    <a:pt x="22912" y="26271"/>
                  </a:lnTo>
                  <a:lnTo>
                    <a:pt x="22912" y="19829"/>
                  </a:lnTo>
                  <a:lnTo>
                    <a:pt x="21272" y="20619"/>
                  </a:lnTo>
                  <a:cubicBezTo>
                    <a:pt x="19140" y="21548"/>
                    <a:pt x="16860" y="22035"/>
                    <a:pt x="14522" y="22035"/>
                  </a:cubicBezTo>
                  <a:cubicBezTo>
                    <a:pt x="14260" y="22035"/>
                    <a:pt x="13998" y="22029"/>
                    <a:pt x="13736" y="22016"/>
                  </a:cubicBezTo>
                  <a:cubicBezTo>
                    <a:pt x="11365" y="22016"/>
                    <a:pt x="9724" y="21409"/>
                    <a:pt x="8631" y="20132"/>
                  </a:cubicBezTo>
                  <a:cubicBezTo>
                    <a:pt x="7840" y="19160"/>
                    <a:pt x="7233" y="18005"/>
                    <a:pt x="6929" y="16790"/>
                  </a:cubicBezTo>
                  <a:lnTo>
                    <a:pt x="24006" y="16790"/>
                  </a:lnTo>
                  <a:lnTo>
                    <a:pt x="24006" y="15574"/>
                  </a:lnTo>
                  <a:cubicBezTo>
                    <a:pt x="24006" y="8464"/>
                    <a:pt x="22001" y="16"/>
                    <a:pt x="12702" y="16"/>
                  </a:cubicBezTo>
                  <a:cubicBezTo>
                    <a:pt x="12505" y="6"/>
                    <a:pt x="12308" y="1"/>
                    <a:pt x="12112" y="1"/>
                  </a:cubicBezTo>
                  <a:close/>
                </a:path>
              </a:pathLst>
            </a:custGeom>
            <a:solidFill>
              <a:srgbClr val="4279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3952050" y="4493825"/>
              <a:ext cx="398100" cy="910125"/>
            </a:xfrm>
            <a:custGeom>
              <a:rect b="b" l="l" r="r" t="t"/>
              <a:pathLst>
                <a:path extrusionOk="0" h="36405" w="15924">
                  <a:moveTo>
                    <a:pt x="9907" y="1"/>
                  </a:moveTo>
                  <a:cubicBezTo>
                    <a:pt x="8326" y="1"/>
                    <a:pt x="6686" y="609"/>
                    <a:pt x="5592" y="1763"/>
                  </a:cubicBezTo>
                  <a:cubicBezTo>
                    <a:pt x="4376" y="2979"/>
                    <a:pt x="3768" y="4681"/>
                    <a:pt x="3829" y="6322"/>
                  </a:cubicBezTo>
                  <a:lnTo>
                    <a:pt x="3829" y="12095"/>
                  </a:lnTo>
                  <a:lnTo>
                    <a:pt x="0" y="12095"/>
                  </a:lnTo>
                  <a:lnTo>
                    <a:pt x="0" y="15802"/>
                  </a:lnTo>
                  <a:lnTo>
                    <a:pt x="3829" y="15802"/>
                  </a:lnTo>
                  <a:lnTo>
                    <a:pt x="3829" y="36405"/>
                  </a:lnTo>
                  <a:lnTo>
                    <a:pt x="7901" y="36405"/>
                  </a:lnTo>
                  <a:lnTo>
                    <a:pt x="7901" y="15802"/>
                  </a:lnTo>
                  <a:lnTo>
                    <a:pt x="14404" y="15802"/>
                  </a:lnTo>
                  <a:lnTo>
                    <a:pt x="14404" y="12095"/>
                  </a:lnTo>
                  <a:lnTo>
                    <a:pt x="7901" y="12095"/>
                  </a:lnTo>
                  <a:lnTo>
                    <a:pt x="7901" y="8509"/>
                  </a:lnTo>
                  <a:cubicBezTo>
                    <a:pt x="7901" y="6686"/>
                    <a:pt x="8205" y="5410"/>
                    <a:pt x="8752" y="4741"/>
                  </a:cubicBezTo>
                  <a:cubicBezTo>
                    <a:pt x="9299" y="4073"/>
                    <a:pt x="10454" y="3769"/>
                    <a:pt x="12094" y="3769"/>
                  </a:cubicBezTo>
                  <a:lnTo>
                    <a:pt x="15923" y="3769"/>
                  </a:lnTo>
                  <a:lnTo>
                    <a:pt x="15923"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3921650" y="4463450"/>
              <a:ext cx="458875" cy="970900"/>
            </a:xfrm>
            <a:custGeom>
              <a:rect b="b" l="l" r="r" t="t"/>
              <a:pathLst>
                <a:path extrusionOk="0" h="38836" w="18355">
                  <a:moveTo>
                    <a:pt x="15802" y="2431"/>
                  </a:moveTo>
                  <a:lnTo>
                    <a:pt x="15802" y="3708"/>
                  </a:lnTo>
                  <a:lnTo>
                    <a:pt x="13250" y="3708"/>
                  </a:lnTo>
                  <a:cubicBezTo>
                    <a:pt x="11183" y="3708"/>
                    <a:pt x="9725" y="4194"/>
                    <a:pt x="8996" y="5166"/>
                  </a:cubicBezTo>
                  <a:cubicBezTo>
                    <a:pt x="8205" y="6078"/>
                    <a:pt x="7902" y="7537"/>
                    <a:pt x="7902" y="9724"/>
                  </a:cubicBezTo>
                  <a:lnTo>
                    <a:pt x="7902" y="14526"/>
                  </a:lnTo>
                  <a:lnTo>
                    <a:pt x="14404" y="14526"/>
                  </a:lnTo>
                  <a:lnTo>
                    <a:pt x="14404" y="15802"/>
                  </a:lnTo>
                  <a:lnTo>
                    <a:pt x="7902" y="15802"/>
                  </a:lnTo>
                  <a:lnTo>
                    <a:pt x="7902" y="36404"/>
                  </a:lnTo>
                  <a:lnTo>
                    <a:pt x="6261" y="36404"/>
                  </a:lnTo>
                  <a:lnTo>
                    <a:pt x="6261" y="15802"/>
                  </a:lnTo>
                  <a:lnTo>
                    <a:pt x="2432" y="15802"/>
                  </a:lnTo>
                  <a:lnTo>
                    <a:pt x="2432" y="14526"/>
                  </a:lnTo>
                  <a:lnTo>
                    <a:pt x="6261" y="14526"/>
                  </a:lnTo>
                  <a:lnTo>
                    <a:pt x="6261" y="7476"/>
                  </a:lnTo>
                  <a:cubicBezTo>
                    <a:pt x="6139" y="6078"/>
                    <a:pt x="6686" y="4802"/>
                    <a:pt x="7598" y="3829"/>
                  </a:cubicBezTo>
                  <a:cubicBezTo>
                    <a:pt x="8449" y="2918"/>
                    <a:pt x="9725" y="2431"/>
                    <a:pt x="11001" y="2431"/>
                  </a:cubicBezTo>
                  <a:close/>
                  <a:moveTo>
                    <a:pt x="11183" y="1"/>
                  </a:moveTo>
                  <a:cubicBezTo>
                    <a:pt x="9239" y="1"/>
                    <a:pt x="7294" y="791"/>
                    <a:pt x="5957" y="2128"/>
                  </a:cubicBezTo>
                  <a:cubicBezTo>
                    <a:pt x="4498" y="3586"/>
                    <a:pt x="3769" y="5592"/>
                    <a:pt x="3830" y="7537"/>
                  </a:cubicBezTo>
                  <a:lnTo>
                    <a:pt x="3830" y="12095"/>
                  </a:lnTo>
                  <a:lnTo>
                    <a:pt x="1" y="12095"/>
                  </a:lnTo>
                  <a:lnTo>
                    <a:pt x="1" y="18233"/>
                  </a:lnTo>
                  <a:lnTo>
                    <a:pt x="3830" y="18233"/>
                  </a:lnTo>
                  <a:lnTo>
                    <a:pt x="3830" y="38835"/>
                  </a:lnTo>
                  <a:lnTo>
                    <a:pt x="10454" y="38835"/>
                  </a:lnTo>
                  <a:lnTo>
                    <a:pt x="10454" y="18233"/>
                  </a:lnTo>
                  <a:lnTo>
                    <a:pt x="16896" y="18233"/>
                  </a:lnTo>
                  <a:lnTo>
                    <a:pt x="16896" y="12095"/>
                  </a:lnTo>
                  <a:lnTo>
                    <a:pt x="10454" y="12095"/>
                  </a:lnTo>
                  <a:lnTo>
                    <a:pt x="10454" y="9724"/>
                  </a:lnTo>
                  <a:cubicBezTo>
                    <a:pt x="10454" y="7597"/>
                    <a:pt x="10819" y="6929"/>
                    <a:pt x="10940" y="6686"/>
                  </a:cubicBezTo>
                  <a:cubicBezTo>
                    <a:pt x="11062" y="6625"/>
                    <a:pt x="11487" y="6199"/>
                    <a:pt x="13310" y="6199"/>
                  </a:cubicBezTo>
                  <a:lnTo>
                    <a:pt x="18355" y="6199"/>
                  </a:lnTo>
                  <a:lnTo>
                    <a:pt x="1835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4483825" y="4492325"/>
              <a:ext cx="103350" cy="911625"/>
            </a:xfrm>
            <a:custGeom>
              <a:rect b="b" l="l" r="r" t="t"/>
              <a:pathLst>
                <a:path extrusionOk="0" h="36465" w="4134">
                  <a:moveTo>
                    <a:pt x="0" y="0"/>
                  </a:moveTo>
                  <a:lnTo>
                    <a:pt x="0" y="36465"/>
                  </a:lnTo>
                  <a:lnTo>
                    <a:pt x="4133" y="36465"/>
                  </a:lnTo>
                  <a:lnTo>
                    <a:pt x="4133"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4453425" y="4461925"/>
              <a:ext cx="164125" cy="972425"/>
            </a:xfrm>
            <a:custGeom>
              <a:rect b="b" l="l" r="r" t="t"/>
              <a:pathLst>
                <a:path extrusionOk="0" h="38897" w="6565">
                  <a:moveTo>
                    <a:pt x="4134" y="2432"/>
                  </a:moveTo>
                  <a:lnTo>
                    <a:pt x="4134" y="36465"/>
                  </a:lnTo>
                  <a:lnTo>
                    <a:pt x="2432" y="36465"/>
                  </a:lnTo>
                  <a:lnTo>
                    <a:pt x="2432" y="2432"/>
                  </a:lnTo>
                  <a:close/>
                  <a:moveTo>
                    <a:pt x="1" y="1"/>
                  </a:moveTo>
                  <a:lnTo>
                    <a:pt x="1" y="38896"/>
                  </a:lnTo>
                  <a:lnTo>
                    <a:pt x="6565" y="38896"/>
                  </a:lnTo>
                  <a:lnTo>
                    <a:pt x="6565"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4704125" y="4743225"/>
              <a:ext cx="750600" cy="677850"/>
            </a:xfrm>
            <a:custGeom>
              <a:rect b="b" l="l" r="r" t="t"/>
              <a:pathLst>
                <a:path extrusionOk="0" h="27114" w="30024">
                  <a:moveTo>
                    <a:pt x="15050" y="5082"/>
                  </a:moveTo>
                  <a:cubicBezTo>
                    <a:pt x="17382" y="5082"/>
                    <a:pt x="19722" y="5978"/>
                    <a:pt x="21515" y="7771"/>
                  </a:cubicBezTo>
                  <a:cubicBezTo>
                    <a:pt x="24797" y="11478"/>
                    <a:pt x="24797" y="17070"/>
                    <a:pt x="21515" y="20838"/>
                  </a:cubicBezTo>
                  <a:cubicBezTo>
                    <a:pt x="19722" y="22600"/>
                    <a:pt x="17382" y="23481"/>
                    <a:pt x="15050" y="23481"/>
                  </a:cubicBezTo>
                  <a:cubicBezTo>
                    <a:pt x="12718" y="23481"/>
                    <a:pt x="10393" y="22600"/>
                    <a:pt x="8631" y="20838"/>
                  </a:cubicBezTo>
                  <a:cubicBezTo>
                    <a:pt x="5349" y="17070"/>
                    <a:pt x="5349" y="11478"/>
                    <a:pt x="8631" y="7771"/>
                  </a:cubicBezTo>
                  <a:cubicBezTo>
                    <a:pt x="10393" y="5978"/>
                    <a:pt x="12718" y="5082"/>
                    <a:pt x="15050" y="5082"/>
                  </a:cubicBezTo>
                  <a:close/>
                  <a:moveTo>
                    <a:pt x="15089" y="1"/>
                  </a:moveTo>
                  <a:cubicBezTo>
                    <a:pt x="11477" y="1"/>
                    <a:pt x="7853" y="1433"/>
                    <a:pt x="5166" y="4246"/>
                  </a:cubicBezTo>
                  <a:cubicBezTo>
                    <a:pt x="1" y="9655"/>
                    <a:pt x="244" y="18224"/>
                    <a:pt x="5713" y="23390"/>
                  </a:cubicBezTo>
                  <a:cubicBezTo>
                    <a:pt x="8003" y="25737"/>
                    <a:pt x="11155" y="27113"/>
                    <a:pt x="14458" y="27113"/>
                  </a:cubicBezTo>
                  <a:cubicBezTo>
                    <a:pt x="14663" y="27113"/>
                    <a:pt x="14867" y="27108"/>
                    <a:pt x="15073" y="27097"/>
                  </a:cubicBezTo>
                  <a:cubicBezTo>
                    <a:pt x="18780" y="27097"/>
                    <a:pt x="22305" y="25517"/>
                    <a:pt x="24857" y="22843"/>
                  </a:cubicBezTo>
                  <a:cubicBezTo>
                    <a:pt x="30023" y="17495"/>
                    <a:pt x="29719" y="8865"/>
                    <a:pt x="24310" y="3699"/>
                  </a:cubicBezTo>
                  <a:cubicBezTo>
                    <a:pt x="21744" y="1220"/>
                    <a:pt x="18421" y="1"/>
                    <a:pt x="15089"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4708675" y="4712575"/>
              <a:ext cx="777950" cy="741525"/>
            </a:xfrm>
            <a:custGeom>
              <a:rect b="b" l="l" r="r" t="t"/>
              <a:pathLst>
                <a:path extrusionOk="0" h="29661" w="31118">
                  <a:moveTo>
                    <a:pt x="14921" y="7508"/>
                  </a:moveTo>
                  <a:cubicBezTo>
                    <a:pt x="16927" y="7508"/>
                    <a:pt x="18932" y="8268"/>
                    <a:pt x="20482" y="9787"/>
                  </a:cubicBezTo>
                  <a:cubicBezTo>
                    <a:pt x="23338" y="13069"/>
                    <a:pt x="23338" y="17931"/>
                    <a:pt x="20482" y="21213"/>
                  </a:cubicBezTo>
                  <a:cubicBezTo>
                    <a:pt x="18932" y="22732"/>
                    <a:pt x="16927" y="23492"/>
                    <a:pt x="14921" y="23492"/>
                  </a:cubicBezTo>
                  <a:cubicBezTo>
                    <a:pt x="12916" y="23492"/>
                    <a:pt x="10910" y="22732"/>
                    <a:pt x="9360" y="21213"/>
                  </a:cubicBezTo>
                  <a:cubicBezTo>
                    <a:pt x="6625" y="17931"/>
                    <a:pt x="6625" y="13069"/>
                    <a:pt x="9360" y="9787"/>
                  </a:cubicBezTo>
                  <a:cubicBezTo>
                    <a:pt x="10910" y="8268"/>
                    <a:pt x="12916" y="7508"/>
                    <a:pt x="14921" y="7508"/>
                  </a:cubicBezTo>
                  <a:close/>
                  <a:moveTo>
                    <a:pt x="14898" y="5092"/>
                  </a:moveTo>
                  <a:cubicBezTo>
                    <a:pt x="12247" y="5092"/>
                    <a:pt x="9603" y="6110"/>
                    <a:pt x="7598" y="8146"/>
                  </a:cubicBezTo>
                  <a:lnTo>
                    <a:pt x="7537" y="8207"/>
                  </a:lnTo>
                  <a:cubicBezTo>
                    <a:pt x="3951" y="12400"/>
                    <a:pt x="3951" y="18721"/>
                    <a:pt x="7537" y="22854"/>
                  </a:cubicBezTo>
                  <a:lnTo>
                    <a:pt x="7598" y="22975"/>
                  </a:lnTo>
                  <a:cubicBezTo>
                    <a:pt x="9543" y="24920"/>
                    <a:pt x="12217" y="25892"/>
                    <a:pt x="14891" y="25892"/>
                  </a:cubicBezTo>
                  <a:cubicBezTo>
                    <a:pt x="17565" y="25892"/>
                    <a:pt x="20178" y="24920"/>
                    <a:pt x="22244" y="22975"/>
                  </a:cubicBezTo>
                  <a:lnTo>
                    <a:pt x="22305" y="22854"/>
                  </a:lnTo>
                  <a:cubicBezTo>
                    <a:pt x="25952" y="18721"/>
                    <a:pt x="25952" y="12400"/>
                    <a:pt x="22305" y="8207"/>
                  </a:cubicBezTo>
                  <a:lnTo>
                    <a:pt x="22244" y="8146"/>
                  </a:lnTo>
                  <a:cubicBezTo>
                    <a:pt x="20208" y="6110"/>
                    <a:pt x="17550" y="5092"/>
                    <a:pt x="14898" y="5092"/>
                  </a:cubicBezTo>
                  <a:close/>
                  <a:moveTo>
                    <a:pt x="14891" y="2433"/>
                  </a:moveTo>
                  <a:cubicBezTo>
                    <a:pt x="18051" y="2433"/>
                    <a:pt x="21029" y="3649"/>
                    <a:pt x="23338" y="5776"/>
                  </a:cubicBezTo>
                  <a:cubicBezTo>
                    <a:pt x="28261" y="10456"/>
                    <a:pt x="28443" y="18296"/>
                    <a:pt x="23764" y="23218"/>
                  </a:cubicBezTo>
                  <a:cubicBezTo>
                    <a:pt x="21454" y="25649"/>
                    <a:pt x="18233" y="27108"/>
                    <a:pt x="14769" y="27108"/>
                  </a:cubicBezTo>
                  <a:cubicBezTo>
                    <a:pt x="14566" y="27120"/>
                    <a:pt x="14362" y="27126"/>
                    <a:pt x="14159" y="27126"/>
                  </a:cubicBezTo>
                  <a:cubicBezTo>
                    <a:pt x="11266" y="27126"/>
                    <a:pt x="8426" y="25923"/>
                    <a:pt x="6382" y="23765"/>
                  </a:cubicBezTo>
                  <a:cubicBezTo>
                    <a:pt x="3951" y="21517"/>
                    <a:pt x="2553" y="18417"/>
                    <a:pt x="2493" y="15135"/>
                  </a:cubicBezTo>
                  <a:cubicBezTo>
                    <a:pt x="2432" y="11854"/>
                    <a:pt x="3647" y="8754"/>
                    <a:pt x="5896" y="6323"/>
                  </a:cubicBezTo>
                  <a:cubicBezTo>
                    <a:pt x="8205" y="3892"/>
                    <a:pt x="11305" y="2494"/>
                    <a:pt x="14587" y="2433"/>
                  </a:cubicBezTo>
                  <a:close/>
                  <a:moveTo>
                    <a:pt x="14642" y="1"/>
                  </a:moveTo>
                  <a:cubicBezTo>
                    <a:pt x="14563" y="1"/>
                    <a:pt x="14484" y="1"/>
                    <a:pt x="14404" y="3"/>
                  </a:cubicBezTo>
                  <a:cubicBezTo>
                    <a:pt x="10454" y="185"/>
                    <a:pt x="6808" y="1765"/>
                    <a:pt x="4073" y="4621"/>
                  </a:cubicBezTo>
                  <a:cubicBezTo>
                    <a:pt x="1460" y="7539"/>
                    <a:pt x="1" y="11246"/>
                    <a:pt x="62" y="15196"/>
                  </a:cubicBezTo>
                  <a:cubicBezTo>
                    <a:pt x="123" y="19146"/>
                    <a:pt x="1703" y="22793"/>
                    <a:pt x="4620" y="25528"/>
                  </a:cubicBezTo>
                  <a:cubicBezTo>
                    <a:pt x="7233" y="28202"/>
                    <a:pt x="10758" y="29660"/>
                    <a:pt x="14404" y="29660"/>
                  </a:cubicBezTo>
                  <a:cubicBezTo>
                    <a:pt x="14587" y="29660"/>
                    <a:pt x="14708" y="29660"/>
                    <a:pt x="14830" y="29539"/>
                  </a:cubicBezTo>
                  <a:cubicBezTo>
                    <a:pt x="18841" y="29539"/>
                    <a:pt x="22791" y="27837"/>
                    <a:pt x="25526" y="24920"/>
                  </a:cubicBezTo>
                  <a:cubicBezTo>
                    <a:pt x="31117" y="19025"/>
                    <a:pt x="30935" y="9666"/>
                    <a:pt x="24979" y="4014"/>
                  </a:cubicBezTo>
                  <a:cubicBezTo>
                    <a:pt x="22180" y="1453"/>
                    <a:pt x="18506" y="1"/>
                    <a:pt x="14642" y="1"/>
                  </a:cubicBez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5494200" y="4796200"/>
              <a:ext cx="878200" cy="607750"/>
            </a:xfrm>
            <a:custGeom>
              <a:rect b="b" l="l" r="r" t="t"/>
              <a:pathLst>
                <a:path extrusionOk="0" h="24310" w="35128">
                  <a:moveTo>
                    <a:pt x="0" y="0"/>
                  </a:moveTo>
                  <a:lnTo>
                    <a:pt x="7597" y="24310"/>
                  </a:lnTo>
                  <a:lnTo>
                    <a:pt x="12581" y="24310"/>
                  </a:lnTo>
                  <a:lnTo>
                    <a:pt x="17686" y="5652"/>
                  </a:lnTo>
                  <a:lnTo>
                    <a:pt x="22851" y="24310"/>
                  </a:lnTo>
                  <a:lnTo>
                    <a:pt x="27531" y="24310"/>
                  </a:lnTo>
                  <a:lnTo>
                    <a:pt x="35128" y="0"/>
                  </a:lnTo>
                  <a:lnTo>
                    <a:pt x="30813" y="0"/>
                  </a:lnTo>
                  <a:lnTo>
                    <a:pt x="25161" y="19205"/>
                  </a:lnTo>
                  <a:lnTo>
                    <a:pt x="19630" y="0"/>
                  </a:lnTo>
                  <a:lnTo>
                    <a:pt x="15498" y="0"/>
                  </a:lnTo>
                  <a:lnTo>
                    <a:pt x="9906" y="19205"/>
                  </a:lnTo>
                  <a:lnTo>
                    <a:pt x="4376" y="0"/>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5453175" y="4765800"/>
              <a:ext cx="960250" cy="668550"/>
            </a:xfrm>
            <a:custGeom>
              <a:rect b="b" l="l" r="r" t="t"/>
              <a:pathLst>
                <a:path extrusionOk="0" h="26742" w="38410">
                  <a:moveTo>
                    <a:pt x="5045" y="2432"/>
                  </a:moveTo>
                  <a:lnTo>
                    <a:pt x="11365" y="24310"/>
                  </a:lnTo>
                  <a:lnTo>
                    <a:pt x="10150" y="24310"/>
                  </a:lnTo>
                  <a:lnTo>
                    <a:pt x="3221" y="2432"/>
                  </a:lnTo>
                  <a:close/>
                  <a:moveTo>
                    <a:pt x="19387" y="2432"/>
                  </a:moveTo>
                  <a:lnTo>
                    <a:pt x="13310" y="24310"/>
                  </a:lnTo>
                  <a:lnTo>
                    <a:pt x="11669" y="24310"/>
                  </a:lnTo>
                  <a:lnTo>
                    <a:pt x="18172" y="2432"/>
                  </a:lnTo>
                  <a:close/>
                  <a:moveTo>
                    <a:pt x="20360" y="2432"/>
                  </a:moveTo>
                  <a:lnTo>
                    <a:pt x="26680" y="24310"/>
                  </a:lnTo>
                  <a:lnTo>
                    <a:pt x="25465" y="24310"/>
                  </a:lnTo>
                  <a:lnTo>
                    <a:pt x="19387" y="2432"/>
                  </a:lnTo>
                  <a:close/>
                  <a:moveTo>
                    <a:pt x="35067" y="2432"/>
                  </a:moveTo>
                  <a:lnTo>
                    <a:pt x="28260" y="24310"/>
                  </a:lnTo>
                  <a:lnTo>
                    <a:pt x="26984" y="24310"/>
                  </a:lnTo>
                  <a:lnTo>
                    <a:pt x="33244" y="2432"/>
                  </a:lnTo>
                  <a:close/>
                  <a:moveTo>
                    <a:pt x="0" y="1"/>
                  </a:moveTo>
                  <a:lnTo>
                    <a:pt x="8326" y="26741"/>
                  </a:lnTo>
                  <a:lnTo>
                    <a:pt x="15133" y="26741"/>
                  </a:lnTo>
                  <a:lnTo>
                    <a:pt x="19387" y="11426"/>
                  </a:lnTo>
                  <a:lnTo>
                    <a:pt x="23581" y="26741"/>
                  </a:lnTo>
                  <a:lnTo>
                    <a:pt x="30084" y="26741"/>
                  </a:lnTo>
                  <a:lnTo>
                    <a:pt x="38410" y="1"/>
                  </a:lnTo>
                  <a:lnTo>
                    <a:pt x="31481" y="1"/>
                  </a:lnTo>
                  <a:lnTo>
                    <a:pt x="26802" y="16106"/>
                  </a:lnTo>
                  <a:lnTo>
                    <a:pt x="22183" y="1"/>
                  </a:lnTo>
                  <a:lnTo>
                    <a:pt x="16227" y="1"/>
                  </a:lnTo>
                  <a:lnTo>
                    <a:pt x="11547" y="16106"/>
                  </a:lnTo>
                  <a:lnTo>
                    <a:pt x="6868" y="1"/>
                  </a:lnTo>
                  <a:close/>
                </a:path>
              </a:pathLst>
            </a:custGeom>
            <a:solidFill>
              <a:srgbClr val="0028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34"/>
          <p:cNvSpPr txBox="1"/>
          <p:nvPr>
            <p:ph type="title"/>
          </p:nvPr>
        </p:nvSpPr>
        <p:spPr>
          <a:xfrm>
            <a:off x="311700" y="287661"/>
            <a:ext cx="85206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Some logos you might want to use. </a:t>
            </a:r>
            <a:endParaRPr/>
          </a:p>
          <a:p>
            <a:pPr indent="0" lvl="0" marL="0" rtl="0" algn="l">
              <a:spcBef>
                <a:spcPts val="0"/>
              </a:spcBef>
              <a:spcAft>
                <a:spcPts val="0"/>
              </a:spcAft>
              <a:buNone/>
            </a:pPr>
            <a:r>
              <a:rPr lang="en"/>
              <a:t>Feel free to add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3"/>
          <p:cNvSpPr txBox="1"/>
          <p:nvPr>
            <p:ph type="ctrTitle"/>
          </p:nvPr>
        </p:nvSpPr>
        <p:spPr>
          <a:xfrm>
            <a:off x="311700" y="1890350"/>
            <a:ext cx="8520600" cy="400200"/>
          </a:xfrm>
          <a:prstGeom prst="rect">
            <a:avLst/>
          </a:prstGeom>
        </p:spPr>
        <p:txBody>
          <a:bodyPr anchorCtr="0" anchor="b" bIns="0" lIns="0" spcFirstLastPara="1" rIns="0" wrap="square" tIns="0">
            <a:spAutoFit/>
          </a:bodyPr>
          <a:lstStyle/>
          <a:p>
            <a:pPr indent="0" lvl="0" marL="0" rtl="0" algn="l">
              <a:spcBef>
                <a:spcPts val="0"/>
              </a:spcBef>
              <a:spcAft>
                <a:spcPts val="0"/>
              </a:spcAft>
              <a:buNone/>
            </a:pPr>
            <a:r>
              <a:rPr lang="en"/>
              <a:t>This is a test title</a:t>
            </a:r>
            <a:endParaRPr/>
          </a:p>
        </p:txBody>
      </p:sp>
      <p:sp>
        <p:nvSpPr>
          <p:cNvPr id="465" name="Google Shape;465;p23"/>
          <p:cNvSpPr txBox="1"/>
          <p:nvPr>
            <p:ph idx="1" type="subTitle"/>
          </p:nvPr>
        </p:nvSpPr>
        <p:spPr>
          <a:xfrm>
            <a:off x="311700" y="2300725"/>
            <a:ext cx="85206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Good morning to everyone </a:t>
            </a:r>
            <a:endParaRPr/>
          </a:p>
        </p:txBody>
      </p:sp>
      <p:sp>
        <p:nvSpPr>
          <p:cNvPr id="466" name="Google Shape;466;p23"/>
          <p:cNvSpPr txBox="1"/>
          <p:nvPr>
            <p:ph idx="2" type="subTitle"/>
          </p:nvPr>
        </p:nvSpPr>
        <p:spPr>
          <a:xfrm>
            <a:off x="311700" y="41072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01.05.2021</a:t>
            </a:r>
            <a:endParaRPr/>
          </a:p>
        </p:txBody>
      </p:sp>
      <p:sp>
        <p:nvSpPr>
          <p:cNvPr id="467" name="Google Shape;467;p23"/>
          <p:cNvSpPr txBox="1"/>
          <p:nvPr>
            <p:ph idx="3" type="subTitle"/>
          </p:nvPr>
        </p:nvSpPr>
        <p:spPr>
          <a:xfrm>
            <a:off x="311700" y="431404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Edward Smiley</a:t>
            </a:r>
            <a:endParaRPr/>
          </a:p>
        </p:txBody>
      </p:sp>
      <p:sp>
        <p:nvSpPr>
          <p:cNvPr id="468" name="Google Shape;468;p23"/>
          <p:cNvSpPr txBox="1"/>
          <p:nvPr>
            <p:ph idx="4" type="subTitle"/>
          </p:nvPr>
        </p:nvSpPr>
        <p:spPr>
          <a:xfrm>
            <a:off x="2903000" y="431404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Yannis Yannakis</a:t>
            </a:r>
            <a:endParaRPr/>
          </a:p>
        </p:txBody>
      </p:sp>
      <p:sp>
        <p:nvSpPr>
          <p:cNvPr id="469" name="Google Shape;469;p23"/>
          <p:cNvSpPr txBox="1"/>
          <p:nvPr>
            <p:ph idx="5" type="subTitle"/>
          </p:nvPr>
        </p:nvSpPr>
        <p:spPr>
          <a:xfrm>
            <a:off x="5494300" y="4314042"/>
            <a:ext cx="2205000" cy="153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470" name="Google Shape;470;p23"/>
          <p:cNvSpPr txBox="1"/>
          <p:nvPr>
            <p:ph idx="6" type="subTitle"/>
          </p:nvPr>
        </p:nvSpPr>
        <p:spPr>
          <a:xfrm>
            <a:off x="311700" y="4159904"/>
            <a:ext cx="2205000" cy="123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Google</a:t>
            </a:r>
            <a:endParaRPr/>
          </a:p>
        </p:txBody>
      </p:sp>
      <p:sp>
        <p:nvSpPr>
          <p:cNvPr id="471" name="Google Shape;471;p23"/>
          <p:cNvSpPr txBox="1"/>
          <p:nvPr>
            <p:ph idx="7" type="subTitle"/>
          </p:nvPr>
        </p:nvSpPr>
        <p:spPr>
          <a:xfrm>
            <a:off x="2903000" y="4159904"/>
            <a:ext cx="2205000" cy="123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Arrikto</a:t>
            </a:r>
            <a:endParaRPr/>
          </a:p>
        </p:txBody>
      </p:sp>
      <p:sp>
        <p:nvSpPr>
          <p:cNvPr id="472" name="Google Shape;472;p23"/>
          <p:cNvSpPr txBox="1"/>
          <p:nvPr>
            <p:ph idx="8" type="subTitle"/>
          </p:nvPr>
        </p:nvSpPr>
        <p:spPr>
          <a:xfrm>
            <a:off x="5494300" y="4159904"/>
            <a:ext cx="2205000" cy="123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4"/>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Title goes here</a:t>
            </a:r>
            <a:endParaRPr/>
          </a:p>
        </p:txBody>
      </p:sp>
      <p:sp>
        <p:nvSpPr>
          <p:cNvPr id="478" name="Google Shape;478;p24"/>
          <p:cNvSpPr txBox="1"/>
          <p:nvPr>
            <p:ph idx="1" type="body"/>
          </p:nvPr>
        </p:nvSpPr>
        <p:spPr>
          <a:xfrm>
            <a:off x="311700" y="897317"/>
            <a:ext cx="8520600" cy="1662300"/>
          </a:xfrm>
          <a:prstGeom prst="rect">
            <a:avLst/>
          </a:prstGeom>
        </p:spPr>
        <p:txBody>
          <a:bodyPr anchorCtr="0" anchor="t" bIns="0" lIns="0" spcFirstLastPara="1" rIns="0" wrap="square" tIns="0">
            <a:spAutoFit/>
          </a:bodyPr>
          <a:lstStyle/>
          <a:p>
            <a:pPr indent="-317500" lvl="0" marL="457200" rtl="0" algn="l">
              <a:lnSpc>
                <a:spcPct val="150000"/>
              </a:lnSpc>
              <a:spcBef>
                <a:spcPts val="0"/>
              </a:spcBef>
              <a:spcAft>
                <a:spcPts val="0"/>
              </a:spcAft>
              <a:buSzPts val="1400"/>
              <a:buChar char="–"/>
            </a:pPr>
            <a:r>
              <a:rPr lang="en"/>
              <a:t>Google slides are OK</a:t>
            </a:r>
            <a:endParaRPr/>
          </a:p>
          <a:p>
            <a:pPr indent="-317500" lvl="0" marL="457200" rtl="0" algn="l">
              <a:lnSpc>
                <a:spcPct val="150000"/>
              </a:lnSpc>
              <a:spcBef>
                <a:spcPts val="0"/>
              </a:spcBef>
              <a:spcAft>
                <a:spcPts val="0"/>
              </a:spcAft>
              <a:buSzPts val="1400"/>
              <a:buChar char="–"/>
            </a:pPr>
            <a:r>
              <a:rPr lang="en"/>
              <a:t>But could be better</a:t>
            </a:r>
            <a:endParaRPr/>
          </a:p>
          <a:p>
            <a:pPr indent="-317500" lvl="1" marL="914400" rtl="0" algn="l">
              <a:lnSpc>
                <a:spcPct val="150000"/>
              </a:lnSpc>
              <a:spcBef>
                <a:spcPts val="0"/>
              </a:spcBef>
              <a:spcAft>
                <a:spcPts val="0"/>
              </a:spcAft>
              <a:buSzPts val="1400"/>
              <a:buChar char="–"/>
            </a:pPr>
            <a:r>
              <a:rPr lang="en"/>
              <a:t>Second level</a:t>
            </a:r>
            <a:endParaRPr/>
          </a:p>
          <a:p>
            <a:pPr indent="-317500" lvl="2" marL="1371600" rtl="0" algn="l">
              <a:lnSpc>
                <a:spcPct val="150000"/>
              </a:lnSpc>
              <a:spcBef>
                <a:spcPts val="0"/>
              </a:spcBef>
              <a:spcAft>
                <a:spcPts val="0"/>
              </a:spcAft>
              <a:buSzPts val="1400"/>
              <a:buChar char="–"/>
            </a:pPr>
            <a:r>
              <a:rPr lang="en"/>
              <a:t>Third level </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5"/>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This is a topic we need to address</a:t>
            </a:r>
            <a:endParaRPr/>
          </a:p>
        </p:txBody>
      </p:sp>
      <p:sp>
        <p:nvSpPr>
          <p:cNvPr id="484" name="Google Shape;484;p25"/>
          <p:cNvSpPr txBox="1"/>
          <p:nvPr>
            <p:ph idx="1" type="body"/>
          </p:nvPr>
        </p:nvSpPr>
        <p:spPr>
          <a:xfrm>
            <a:off x="311700" y="890377"/>
            <a:ext cx="8520600" cy="2154900"/>
          </a:xfrm>
          <a:prstGeom prst="rect">
            <a:avLst/>
          </a:prstGeom>
        </p:spPr>
        <p:txBody>
          <a:bodyPr anchorCtr="0" anchor="t" bIns="0" lIns="0" spcFirstLastPara="1" rIns="0" wrap="square" tIns="0">
            <a:spAutoFit/>
          </a:bodyPr>
          <a:lstStyle/>
          <a:p>
            <a:pPr indent="-180340" lvl="0" marL="182880" rtl="0" algn="l">
              <a:lnSpc>
                <a:spcPct val="150000"/>
              </a:lnSpc>
              <a:spcBef>
                <a:spcPts val="0"/>
              </a:spcBef>
              <a:spcAft>
                <a:spcPts val="0"/>
              </a:spcAft>
              <a:buSzPts val="1400"/>
              <a:buFont typeface="Roboto Medium"/>
              <a:buChar char="–"/>
            </a:pPr>
            <a:r>
              <a:rPr lang="en"/>
              <a:t>Google master slides won’t allow me to edit the bullet indentation </a:t>
            </a:r>
            <a:endParaRPr>
              <a:latin typeface="Roboto Medium"/>
              <a:ea typeface="Roboto Medium"/>
              <a:cs typeface="Roboto Medium"/>
              <a:sym typeface="Roboto Medium"/>
            </a:endParaRPr>
          </a:p>
          <a:p>
            <a:pPr indent="-226059" lvl="1" marL="457200" rtl="0" algn="l">
              <a:lnSpc>
                <a:spcPct val="150000"/>
              </a:lnSpc>
              <a:spcBef>
                <a:spcPts val="0"/>
              </a:spcBef>
              <a:spcAft>
                <a:spcPts val="0"/>
              </a:spcAft>
              <a:buSzPts val="1400"/>
              <a:buChar char="–"/>
            </a:pPr>
            <a:r>
              <a:rPr lang="en"/>
              <a:t>So copy and paste</a:t>
            </a:r>
            <a:endParaRPr/>
          </a:p>
          <a:p>
            <a:pPr indent="-226059" lvl="1" marL="457200" rtl="0" algn="l">
              <a:lnSpc>
                <a:spcPct val="150000"/>
              </a:lnSpc>
              <a:spcBef>
                <a:spcPts val="0"/>
              </a:spcBef>
              <a:spcAft>
                <a:spcPts val="0"/>
              </a:spcAft>
              <a:buSzPts val="1400"/>
              <a:buChar char="–"/>
            </a:pPr>
            <a:r>
              <a:rPr lang="en"/>
              <a:t>This bullet format</a:t>
            </a:r>
            <a:endParaRPr/>
          </a:p>
          <a:p>
            <a:pPr indent="-226059" lvl="1" marL="457200" rtl="0" algn="l">
              <a:lnSpc>
                <a:spcPct val="150000"/>
              </a:lnSpc>
              <a:spcBef>
                <a:spcPts val="0"/>
              </a:spcBef>
              <a:spcAft>
                <a:spcPts val="0"/>
              </a:spcAft>
              <a:buSzPts val="1400"/>
              <a:buChar char="–"/>
            </a:pPr>
            <a:r>
              <a:rPr lang="en"/>
              <a:t>Because this is ideal</a:t>
            </a:r>
            <a:endParaRPr/>
          </a:p>
          <a:p>
            <a:pPr indent="-226059" lvl="1" marL="457200" rtl="0" algn="l">
              <a:lnSpc>
                <a:spcPct val="150000"/>
              </a:lnSpc>
              <a:spcBef>
                <a:spcPts val="0"/>
              </a:spcBef>
              <a:spcAft>
                <a:spcPts val="0"/>
              </a:spcAft>
              <a:buSzPts val="1400"/>
              <a:buChar char="–"/>
            </a:pPr>
            <a:r>
              <a:rPr lang="en"/>
              <a:t>In the meantime I’ll try and solve the problem</a:t>
            </a:r>
            <a:endParaRPr/>
          </a:p>
          <a:p>
            <a:pPr indent="-180340" lvl="0" marL="182880" rtl="0" algn="l">
              <a:lnSpc>
                <a:spcPct val="150000"/>
              </a:lnSpc>
              <a:spcBef>
                <a:spcPts val="0"/>
              </a:spcBef>
              <a:spcAft>
                <a:spcPts val="0"/>
              </a:spcAft>
              <a:buSzPts val="1400"/>
              <a:buChar char="–"/>
            </a:pPr>
            <a:r>
              <a:rPr lang="en"/>
              <a:t>You can use the default as well</a:t>
            </a:r>
            <a:endParaRPr/>
          </a:p>
          <a:p>
            <a:pPr indent="-180340" lvl="0" marL="182880" rtl="0" algn="l">
              <a:lnSpc>
                <a:spcPct val="150000"/>
              </a:lnSpc>
              <a:spcBef>
                <a:spcPts val="0"/>
              </a:spcBef>
              <a:spcAft>
                <a:spcPts val="0"/>
              </a:spcAft>
              <a:buSzPts val="1400"/>
              <a:buChar char="–"/>
            </a:pPr>
            <a:r>
              <a:rPr lang="en"/>
              <a:t>From the previous 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6"/>
          <p:cNvSpPr txBox="1"/>
          <p:nvPr>
            <p:ph type="title"/>
          </p:nvPr>
        </p:nvSpPr>
        <p:spPr>
          <a:xfrm>
            <a:off x="311700" y="1846050"/>
            <a:ext cx="8520600" cy="1246800"/>
          </a:xfrm>
          <a:prstGeom prst="rect">
            <a:avLst/>
          </a:prstGeom>
        </p:spPr>
        <p:txBody>
          <a:bodyPr anchorCtr="0" anchor="ctr" bIns="0" lIns="0" spcFirstLastPara="1" rIns="0" wrap="square" tIns="0">
            <a:spAutoFit/>
          </a:bodyPr>
          <a:lstStyle/>
          <a:p>
            <a:pPr indent="0" lvl="0" marL="0" rtl="0" algn="ctr">
              <a:spcBef>
                <a:spcPts val="0"/>
              </a:spcBef>
              <a:spcAft>
                <a:spcPts val="0"/>
              </a:spcAft>
              <a:buNone/>
            </a:pPr>
            <a:r>
              <a:rPr lang="en"/>
              <a:t>I want impact in my delivery</a:t>
            </a:r>
            <a:endParaRPr/>
          </a:p>
          <a:p>
            <a:pPr indent="0" lvl="0" marL="0" rtl="0" algn="ctr">
              <a:spcBef>
                <a:spcPts val="0"/>
              </a:spcBef>
              <a:spcAft>
                <a:spcPts val="0"/>
              </a:spcAft>
              <a:buNone/>
            </a:pPr>
            <a:r>
              <a:rPr lang="en"/>
              <a:t>That’s why I choose to introduce this title slide</a:t>
            </a:r>
            <a:endParaRPr/>
          </a:p>
          <a:p>
            <a:pPr indent="0" lvl="0" marL="0" rtl="0" algn="ctr">
              <a:spcBef>
                <a:spcPts val="0"/>
              </a:spcBef>
              <a:spcAft>
                <a:spcPts val="0"/>
              </a:spcAft>
              <a:buNone/>
            </a:pP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7"/>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This is a topic we need to address</a:t>
            </a:r>
            <a:endParaRPr/>
          </a:p>
        </p:txBody>
      </p:sp>
      <p:sp>
        <p:nvSpPr>
          <p:cNvPr id="495" name="Google Shape;495;p27"/>
          <p:cNvSpPr txBox="1"/>
          <p:nvPr>
            <p:ph idx="1" type="body"/>
          </p:nvPr>
        </p:nvSpPr>
        <p:spPr>
          <a:xfrm>
            <a:off x="311700" y="897317"/>
            <a:ext cx="8520600" cy="11697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1000"/>
              <a:t>When you have a lot of text</a:t>
            </a:r>
            <a:endParaRPr sz="1000"/>
          </a:p>
          <a:p>
            <a:pPr indent="-154940" lvl="1" marL="228600" rtl="0" algn="l">
              <a:lnSpc>
                <a:spcPct val="115000"/>
              </a:lnSpc>
              <a:spcBef>
                <a:spcPts val="1200"/>
              </a:spcBef>
              <a:spcAft>
                <a:spcPts val="0"/>
              </a:spcAft>
              <a:buSzPts val="1000"/>
              <a:buChar char="–"/>
            </a:pPr>
            <a:r>
              <a:rPr lang="en" sz="1000"/>
              <a:t>Just reduce the size</a:t>
            </a:r>
            <a:endParaRPr sz="1000"/>
          </a:p>
          <a:p>
            <a:pPr indent="-154940" lvl="1" marL="228600" rtl="0" algn="l">
              <a:lnSpc>
                <a:spcPct val="115000"/>
              </a:lnSpc>
              <a:spcBef>
                <a:spcPts val="0"/>
              </a:spcBef>
              <a:spcAft>
                <a:spcPts val="0"/>
              </a:spcAft>
              <a:buSzPts val="1000"/>
              <a:buChar char="–"/>
            </a:pPr>
            <a:r>
              <a:rPr lang="en" sz="1000"/>
              <a:t>That way </a:t>
            </a:r>
            <a:endParaRPr sz="1000"/>
          </a:p>
          <a:p>
            <a:pPr indent="-154940" lvl="1" marL="228600" rtl="0" algn="l">
              <a:lnSpc>
                <a:spcPct val="115000"/>
              </a:lnSpc>
              <a:spcBef>
                <a:spcPts val="0"/>
              </a:spcBef>
              <a:spcAft>
                <a:spcPts val="0"/>
              </a:spcAft>
              <a:buSzPts val="1000"/>
              <a:buChar char="–"/>
            </a:pPr>
            <a:r>
              <a:rPr lang="en" sz="1000"/>
              <a:t>You will have space</a:t>
            </a:r>
            <a:endParaRPr sz="1000"/>
          </a:p>
          <a:p>
            <a:pPr indent="0" lvl="0" marL="365760" rtl="0" algn="l">
              <a:lnSpc>
                <a:spcPct val="115000"/>
              </a:lnSpc>
              <a:spcBef>
                <a:spcPts val="1200"/>
              </a:spcBef>
              <a:spcAft>
                <a:spcPts val="1200"/>
              </a:spcAft>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8"/>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Images</a:t>
            </a:r>
            <a:endParaRPr/>
          </a:p>
        </p:txBody>
      </p:sp>
      <p:pic>
        <p:nvPicPr>
          <p:cNvPr id="501" name="Google Shape;501;p28"/>
          <p:cNvPicPr preferRelativeResize="0"/>
          <p:nvPr/>
        </p:nvPicPr>
        <p:blipFill>
          <a:blip r:embed="rId3">
            <a:alphaModFix/>
          </a:blip>
          <a:stretch>
            <a:fillRect/>
          </a:stretch>
        </p:blipFill>
        <p:spPr>
          <a:xfrm>
            <a:off x="2155408" y="1185909"/>
            <a:ext cx="4833184" cy="2771683"/>
          </a:xfrm>
          <a:prstGeom prst="rect">
            <a:avLst/>
          </a:prstGeom>
          <a:noFill/>
          <a:ln>
            <a:noFill/>
          </a:ln>
          <a:effectLst>
            <a:outerShdw blurRad="85725" rotWithShape="0" algn="bl" dir="2580000" dist="57150">
              <a:schemeClr val="accent3">
                <a:alpha val="50000"/>
              </a:schemeClr>
            </a:outerShdw>
          </a:effectLst>
        </p:spPr>
      </p:pic>
      <p:sp>
        <p:nvSpPr>
          <p:cNvPr id="502" name="Google Shape;502;p28"/>
          <p:cNvSpPr txBox="1"/>
          <p:nvPr>
            <p:ph idx="1" type="body"/>
          </p:nvPr>
        </p:nvSpPr>
        <p:spPr>
          <a:xfrm>
            <a:off x="311700" y="897317"/>
            <a:ext cx="8520600" cy="4848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0"/>
              </a:spcAft>
              <a:buNone/>
            </a:pPr>
            <a:r>
              <a:rPr lang="en" sz="1000"/>
              <a:t>Drop shadow, blue # 4276f4 </a:t>
            </a:r>
            <a:endParaRPr sz="1000"/>
          </a:p>
          <a:p>
            <a:pPr indent="0" lvl="0" marL="365760" rtl="0" algn="l">
              <a:lnSpc>
                <a:spcPct val="115000"/>
              </a:lnSpc>
              <a:spcBef>
                <a:spcPts val="1200"/>
              </a:spcBef>
              <a:spcAft>
                <a:spcPts val="120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9"/>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Images</a:t>
            </a:r>
            <a:endParaRPr/>
          </a:p>
        </p:txBody>
      </p:sp>
      <p:pic>
        <p:nvPicPr>
          <p:cNvPr id="508" name="Google Shape;508;p29"/>
          <p:cNvPicPr preferRelativeResize="0"/>
          <p:nvPr/>
        </p:nvPicPr>
        <p:blipFill>
          <a:blip r:embed="rId3">
            <a:alphaModFix/>
          </a:blip>
          <a:stretch>
            <a:fillRect/>
          </a:stretch>
        </p:blipFill>
        <p:spPr>
          <a:xfrm>
            <a:off x="2155408" y="1185909"/>
            <a:ext cx="4833184" cy="2771683"/>
          </a:xfrm>
          <a:prstGeom prst="rect">
            <a:avLst/>
          </a:prstGeom>
          <a:noFill/>
          <a:ln>
            <a:noFill/>
          </a:ln>
          <a:effectLst>
            <a:outerShdw blurRad="85725" rotWithShape="0" algn="bl" dir="2580000" dist="57150">
              <a:schemeClr val="dk2">
                <a:alpha val="50000"/>
              </a:schemeClr>
            </a:outerShdw>
          </a:effectLst>
        </p:spPr>
      </p:pic>
      <p:sp>
        <p:nvSpPr>
          <p:cNvPr id="509" name="Google Shape;509;p29"/>
          <p:cNvSpPr txBox="1"/>
          <p:nvPr>
            <p:ph idx="1" type="body"/>
          </p:nvPr>
        </p:nvSpPr>
        <p:spPr>
          <a:xfrm>
            <a:off x="311700" y="897317"/>
            <a:ext cx="8520600" cy="153900"/>
          </a:xfrm>
          <a:prstGeom prst="rect">
            <a:avLst/>
          </a:prstGeom>
        </p:spPr>
        <p:txBody>
          <a:bodyPr anchorCtr="0" anchor="t" bIns="0" lIns="0" spcFirstLastPara="1" rIns="0" wrap="square" tIns="0">
            <a:spAutoFit/>
          </a:bodyPr>
          <a:lstStyle/>
          <a:p>
            <a:pPr indent="0" lvl="0" marL="0" rtl="0" algn="l">
              <a:lnSpc>
                <a:spcPct val="115000"/>
              </a:lnSpc>
              <a:spcBef>
                <a:spcPts val="0"/>
              </a:spcBef>
              <a:spcAft>
                <a:spcPts val="1200"/>
              </a:spcAft>
              <a:buNone/>
            </a:pPr>
            <a:r>
              <a:rPr lang="en" sz="1000"/>
              <a:t>Drop shadow, black #222222</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0"/>
          <p:cNvSpPr txBox="1"/>
          <p:nvPr>
            <p:ph type="title"/>
          </p:nvPr>
        </p:nvSpPr>
        <p:spPr>
          <a:xfrm>
            <a:off x="311700" y="287661"/>
            <a:ext cx="8520600" cy="307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This is a test slide with a blue background</a:t>
            </a:r>
            <a:endParaRPr/>
          </a:p>
        </p:txBody>
      </p:sp>
      <p:sp>
        <p:nvSpPr>
          <p:cNvPr id="515" name="Google Shape;515;p30"/>
          <p:cNvSpPr txBox="1"/>
          <p:nvPr>
            <p:ph idx="1" type="body"/>
          </p:nvPr>
        </p:nvSpPr>
        <p:spPr>
          <a:xfrm>
            <a:off x="311700" y="897325"/>
            <a:ext cx="7926900" cy="2104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Text color here #deedff</a:t>
            </a:r>
            <a:endParaRPr/>
          </a:p>
          <a:p>
            <a:pPr indent="0" lvl="0" marL="0" rtl="0" algn="l">
              <a:spcBef>
                <a:spcPts val="1200"/>
              </a:spcBef>
              <a:spcAft>
                <a:spcPts val="1200"/>
              </a:spcAft>
              <a:buNone/>
            </a:pPr>
            <a:r>
              <a:rPr lang="en"/>
              <a:t>Lorem ipsum dolor sit amet, consectetur adipiscing elit. Phasellus imperdiet iaculis velit, et vestibulum nibh tincidunt et. Suspendisse dui justo, consectetur ac posuere sed, auctor nec ligula. Morbi rhoncus augue urna, porta ullamcorper dui aliquam non. Morbi felis urna, commodo ut diam eget, finibus varius est. Ut tempus non lorem eget sollicitudin. Ut interdum ligula porttitor ante gravida laoreet. Phasellus in ante at eros mattis varius. Aenean vitae pharetra nibh, sed aliquet enim. Maecenas posuere sapien id elementum pulvinar. Fusce non leo vitae ipsum molestie imperdiet quis pharetra lectus. Nulla pharetra et libero sed malesuada.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28AA"/>
      </a:dk1>
      <a:lt1>
        <a:srgbClr val="FFFFFF"/>
      </a:lt1>
      <a:dk2>
        <a:srgbClr val="222222"/>
      </a:dk2>
      <a:lt2>
        <a:srgbClr val="666666"/>
      </a:lt2>
      <a:accent1>
        <a:srgbClr val="014BD1"/>
      </a:accent1>
      <a:accent2>
        <a:srgbClr val="0028AA"/>
      </a:accent2>
      <a:accent3>
        <a:srgbClr val="4279F4"/>
      </a:accent3>
      <a:accent4>
        <a:srgbClr val="6CA1FF"/>
      </a:accent4>
      <a:accent5>
        <a:srgbClr val="A1C3FF"/>
      </a:accent5>
      <a:accent6>
        <a:srgbClr val="DEEDFF"/>
      </a:accent6>
      <a:hlink>
        <a:srgbClr val="0028A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