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11/24/13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11/24/13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Space Invaders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9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Story Board</a:t>
            </a:r>
            <a:endParaRPr lang="en-US" dirty="0"/>
          </a:p>
        </p:txBody>
      </p:sp>
      <p:pic>
        <p:nvPicPr>
          <p:cNvPr id="5" name="Content Placeholder 4" descr="StoryBoar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62" r="-504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4096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View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4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Upgrade Ideas &amp;</a:t>
            </a:r>
            <a:br>
              <a:rPr lang="en-US" dirty="0" smtClean="0"/>
            </a:br>
            <a:r>
              <a:rPr lang="en-US" dirty="0" smtClean="0"/>
              <a:t>Upgrade View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All Upgrades are active for a few amount of seconds after they</a:t>
            </a:r>
            <a:r>
              <a:rPr lang="fr-FR" dirty="0" smtClean="0"/>
              <a:t>’</a:t>
            </a:r>
            <a:r>
              <a:rPr lang="en-US" dirty="0" err="1" smtClean="0"/>
              <a:t>ve</a:t>
            </a:r>
            <a:r>
              <a:rPr lang="en-US" dirty="0" smtClean="0"/>
              <a:t> been activated.</a:t>
            </a:r>
          </a:p>
          <a:p>
            <a:r>
              <a:rPr lang="en-US" dirty="0" smtClean="0"/>
              <a:t>Slow Motion for Every Enemy and (maybe)their bullets</a:t>
            </a:r>
          </a:p>
          <a:p>
            <a:r>
              <a:rPr lang="en-US" dirty="0" smtClean="0"/>
              <a:t>Faster Shooting Mode</a:t>
            </a:r>
          </a:p>
          <a:p>
            <a:r>
              <a:rPr lang="en-US" dirty="0" smtClean="0"/>
              <a:t>All enemies die in one instant</a:t>
            </a:r>
          </a:p>
          <a:p>
            <a:r>
              <a:rPr lang="en-US" dirty="0" smtClean="0"/>
              <a:t>An upgrade to be able to keep shooting non stop.(and hence only move the cannon)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47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25</TotalTime>
  <Words>11</Words>
  <Application>Microsoft Macintosh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Executive</vt:lpstr>
      <vt:lpstr>Space Invaders </vt:lpstr>
      <vt:lpstr>Our Story Board</vt:lpstr>
      <vt:lpstr>Game View Sketch</vt:lpstr>
      <vt:lpstr>Upgrade Ideas &amp; Upgrade View Sketch</vt:lpstr>
    </vt:vector>
  </TitlesOfParts>
  <Company>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Invaders IOS :) </dc:title>
  <dc:creator>M S</dc:creator>
  <cp:lastModifiedBy>M S</cp:lastModifiedBy>
  <cp:revision>4</cp:revision>
  <dcterms:created xsi:type="dcterms:W3CDTF">2013-11-23T11:50:22Z</dcterms:created>
  <dcterms:modified xsi:type="dcterms:W3CDTF">2013-11-24T20:00:33Z</dcterms:modified>
</cp:coreProperties>
</file>