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Story Board</a:t>
            </a:r>
            <a:endParaRPr lang="en-US" dirty="0"/>
          </a:p>
        </p:txBody>
      </p:sp>
      <p:pic>
        <p:nvPicPr>
          <p:cNvPr id="5" name="Content Placeholder 4" descr="Story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2" r="-50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96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 Sketch</a:t>
            </a:r>
            <a:endParaRPr lang="en-US" dirty="0"/>
          </a:p>
        </p:txBody>
      </p:sp>
      <p:pic>
        <p:nvPicPr>
          <p:cNvPr id="4" name="Content Placeholder 3" descr="IMAG0025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" b="1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56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Ideas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Upgrades are active for a few amount of seconds after they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been activated.</a:t>
            </a:r>
          </a:p>
          <a:p>
            <a:r>
              <a:rPr lang="en-US" dirty="0" smtClean="0"/>
              <a:t>Slow Motion for Every Enemy and (maybe)their bullets</a:t>
            </a:r>
          </a:p>
          <a:p>
            <a:r>
              <a:rPr lang="en-US" dirty="0" smtClean="0"/>
              <a:t>Faster Shooting Mode</a:t>
            </a:r>
          </a:p>
          <a:p>
            <a:r>
              <a:rPr lang="en-US" dirty="0" smtClean="0"/>
              <a:t>All enemies die in one instant</a:t>
            </a:r>
          </a:p>
          <a:p>
            <a:r>
              <a:rPr lang="en-US" dirty="0" smtClean="0"/>
              <a:t>An upgrade to be able to keep shooting non stop.(and hence only move the cannon)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View Sketch</a:t>
            </a:r>
          </a:p>
        </p:txBody>
      </p:sp>
      <p:pic>
        <p:nvPicPr>
          <p:cNvPr id="4" name="Content Placeholder 3" descr="IMAG002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777" r="-110777"/>
          <a:stretch>
            <a:fillRect/>
          </a:stretch>
        </p:blipFill>
        <p:spPr>
          <a:xfrm rot="5400000" flipH="1" flipV="1">
            <a:off x="-411657" y="1473200"/>
            <a:ext cx="9098457" cy="5003800"/>
          </a:xfrm>
        </p:spPr>
      </p:pic>
    </p:spTree>
    <p:extLst>
      <p:ext uri="{BB962C8B-B14F-4D97-AF65-F5344CB8AC3E}">
        <p14:creationId xmlns:p14="http://schemas.microsoft.com/office/powerpoint/2010/main" val="309222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27</TotalTime>
  <Words>13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Space Invaders </vt:lpstr>
      <vt:lpstr>Our Story Board</vt:lpstr>
      <vt:lpstr>Game View Sketch</vt:lpstr>
      <vt:lpstr>Upgrade Ideas </vt:lpstr>
      <vt:lpstr>Upgrade View Sketch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IOS :) </dc:title>
  <dc:creator>M S</dc:creator>
  <cp:lastModifiedBy>M S</cp:lastModifiedBy>
  <cp:revision>5</cp:revision>
  <dcterms:created xsi:type="dcterms:W3CDTF">2013-11-23T11:50:22Z</dcterms:created>
  <dcterms:modified xsi:type="dcterms:W3CDTF">2013-11-25T00:11:31Z</dcterms:modified>
</cp:coreProperties>
</file>