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C4986D-6BE9-4264-908F-02DB36FD8D6C}" type="datetime1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651" y="98973"/>
            <a:ext cx="7772400" cy="2583928"/>
          </a:xfrm>
        </p:spPr>
        <p:txBody>
          <a:bodyPr/>
          <a:lstStyle/>
          <a:p>
            <a:r>
              <a:rPr lang="en-US" dirty="0" smtClean="0"/>
              <a:t>Space Invaders IOS :)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042" y="2744292"/>
            <a:ext cx="8633544" cy="3058786"/>
          </a:xfrm>
        </p:spPr>
        <p:txBody>
          <a:bodyPr>
            <a:normAutofit/>
          </a:bodyPr>
          <a:lstStyle/>
          <a:p>
            <a:r>
              <a:rPr lang="en-US" dirty="0" smtClean="0"/>
              <a:t>(Yes: The first thing that may change is the name)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Mohamed </a:t>
            </a:r>
            <a:r>
              <a:rPr lang="en-US" sz="2000" dirty="0" err="1" smtClean="0"/>
              <a:t>Emad</a:t>
            </a:r>
            <a:endParaRPr lang="en-US" sz="2000" dirty="0" smtClean="0"/>
          </a:p>
          <a:p>
            <a:r>
              <a:rPr lang="en-US" sz="2000" dirty="0" smtClean="0"/>
              <a:t>Mohamed </a:t>
            </a:r>
            <a:r>
              <a:rPr lang="en-US" sz="2000" dirty="0" err="1" smtClean="0"/>
              <a:t>Edal</a:t>
            </a:r>
            <a:endParaRPr lang="en-US" sz="2000" dirty="0" smtClean="0"/>
          </a:p>
          <a:p>
            <a:r>
              <a:rPr lang="en-US" sz="2000" dirty="0" smtClean="0"/>
              <a:t>Ravi Kanth </a:t>
            </a:r>
            <a:r>
              <a:rPr lang="en-US" sz="2000" dirty="0" err="1" smtClean="0"/>
              <a:t>Kosuru</a:t>
            </a:r>
            <a:endParaRPr lang="en-US" sz="2000" dirty="0"/>
          </a:p>
        </p:txBody>
      </p:sp>
      <p:pic>
        <p:nvPicPr>
          <p:cNvPr id="5" name="Picture 4" descr="logo-r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4" y="5658978"/>
            <a:ext cx="2464046" cy="11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9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Board</a:t>
            </a:r>
            <a:endParaRPr lang="en-US" dirty="0"/>
          </a:p>
        </p:txBody>
      </p:sp>
      <p:pic>
        <p:nvPicPr>
          <p:cNvPr id="5" name="Content Placeholder 4" descr="Story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2" b="25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96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 Sketch</a:t>
            </a:r>
            <a:endParaRPr lang="en-US" dirty="0"/>
          </a:p>
        </p:txBody>
      </p:sp>
      <p:pic>
        <p:nvPicPr>
          <p:cNvPr id="6" name="Content Placeholder 5" descr="phot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8" t="22075" r="-1283" b="-1"/>
          <a:stretch/>
        </p:blipFill>
        <p:spPr>
          <a:xfrm>
            <a:off x="241159" y="1945077"/>
            <a:ext cx="8617467" cy="3998524"/>
          </a:xfrm>
        </p:spPr>
      </p:pic>
    </p:spTree>
    <p:extLst>
      <p:ext uri="{BB962C8B-B14F-4D97-AF65-F5344CB8AC3E}">
        <p14:creationId xmlns:p14="http://schemas.microsoft.com/office/powerpoint/2010/main" val="319564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pic>
        <p:nvPicPr>
          <p:cNvPr id="4" name="Content Placeholder 3" descr="Photo on 25-11-13 at 03.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34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75" y="3544650"/>
            <a:ext cx="5161057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 descr="image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" t="19043" r="-726" b="11007"/>
          <a:stretch/>
        </p:blipFill>
        <p:spPr>
          <a:xfrm>
            <a:off x="723482" y="1444532"/>
            <a:ext cx="5852161" cy="2525995"/>
          </a:xfrm>
        </p:spPr>
      </p:pic>
    </p:spTree>
    <p:extLst>
      <p:ext uri="{BB962C8B-B14F-4D97-AF65-F5344CB8AC3E}">
        <p14:creationId xmlns:p14="http://schemas.microsoft.com/office/powerpoint/2010/main" val="184659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32" y="3118551"/>
            <a:ext cx="5450449" cy="3570548"/>
          </a:xfrm>
          <a:prstGeom prst="rect">
            <a:avLst/>
          </a:prstGeom>
        </p:spPr>
      </p:pic>
      <p:pic>
        <p:nvPicPr>
          <p:cNvPr id="4" name="Content Placeholder 3" descr="image 3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3115" r="-1282" b="11747"/>
          <a:stretch/>
        </p:blipFill>
        <p:spPr>
          <a:xfrm>
            <a:off x="96462" y="562625"/>
            <a:ext cx="5739618" cy="2829201"/>
          </a:xfrm>
        </p:spPr>
      </p:pic>
    </p:spTree>
    <p:extLst>
      <p:ext uri="{BB962C8B-B14F-4D97-AF65-F5344CB8AC3E}">
        <p14:creationId xmlns:p14="http://schemas.microsoft.com/office/powerpoint/2010/main" val="40750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UP!</a:t>
            </a:r>
            <a:endParaRPr lang="en-US" dirty="0"/>
          </a:p>
        </p:txBody>
      </p:sp>
      <p:pic>
        <p:nvPicPr>
          <p:cNvPr id="4" name="Content Placeholder 3" descr="image 5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66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094913"/>
            <a:ext cx="6350782" cy="4763087"/>
          </a:xfrm>
          <a:prstGeom prst="rect">
            <a:avLst/>
          </a:prstGeom>
        </p:spPr>
      </p:pic>
      <p:pic>
        <p:nvPicPr>
          <p:cNvPr id="4" name="Content Placeholder 3" descr="image 6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21264" r="383" b="13598"/>
          <a:stretch/>
        </p:blipFill>
        <p:spPr>
          <a:xfrm>
            <a:off x="353702" y="240732"/>
            <a:ext cx="5578846" cy="2829202"/>
          </a:xfrm>
        </p:spPr>
      </p:pic>
    </p:spTree>
    <p:extLst>
      <p:ext uri="{BB962C8B-B14F-4D97-AF65-F5344CB8AC3E}">
        <p14:creationId xmlns:p14="http://schemas.microsoft.com/office/powerpoint/2010/main" val="197616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Upgrade Ideas &amp;</a:t>
            </a:r>
            <a:br>
              <a:rPr lang="en-US" dirty="0" smtClean="0"/>
            </a:br>
            <a:r>
              <a:rPr lang="en-US" dirty="0" smtClean="0"/>
              <a:t>Upgrade View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Upgrades are active for a few amount of seconds after they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been activated.</a:t>
            </a:r>
          </a:p>
          <a:p>
            <a:r>
              <a:rPr lang="en-US" dirty="0" smtClean="0"/>
              <a:t>Slow Motion for Every Enemy and (maybe)their bullets</a:t>
            </a:r>
          </a:p>
          <a:p>
            <a:r>
              <a:rPr lang="en-US" dirty="0" smtClean="0"/>
              <a:t>Faster Shooting Mode</a:t>
            </a:r>
          </a:p>
          <a:p>
            <a:r>
              <a:rPr lang="en-US" dirty="0" smtClean="0"/>
              <a:t>All enemies </a:t>
            </a:r>
            <a:r>
              <a:rPr lang="en-US" dirty="0" smtClean="0"/>
              <a:t>on screen destroyed in an instant</a:t>
            </a:r>
            <a:endParaRPr lang="en-US" dirty="0" smtClean="0"/>
          </a:p>
          <a:p>
            <a:r>
              <a:rPr lang="en-US" dirty="0" smtClean="0"/>
              <a:t>An upgrade to be able to keep shooting non stop.(and hence only move the cannon)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370</TotalTime>
  <Words>40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Space Invaders IOS :) </vt:lpstr>
      <vt:lpstr>Our Story Board</vt:lpstr>
      <vt:lpstr>Game View Sketch</vt:lpstr>
      <vt:lpstr>Game Play</vt:lpstr>
      <vt:lpstr>Prototype</vt:lpstr>
      <vt:lpstr>PowerPoint Presentation</vt:lpstr>
      <vt:lpstr>Power UP!</vt:lpstr>
      <vt:lpstr>PowerPoint Presentation</vt:lpstr>
      <vt:lpstr>Upgrade Ideas &amp; Upgrade View Sketch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IOS :) </dc:title>
  <dc:creator>M S</dc:creator>
  <cp:lastModifiedBy>Ravi Kanth</cp:lastModifiedBy>
  <cp:revision>9</cp:revision>
  <dcterms:created xsi:type="dcterms:W3CDTF">2013-11-23T11:50:22Z</dcterms:created>
  <dcterms:modified xsi:type="dcterms:W3CDTF">2013-11-25T03:54:14Z</dcterms:modified>
</cp:coreProperties>
</file>