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3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43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9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2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7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3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9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86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8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48B3-C8EF-4A8F-9897-5981E1827884}" type="datetimeFigureOut">
              <a:rPr lang="bg-BG" smtClean="0"/>
              <a:t>23.5.2017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0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Обработка на изображения чрез реакционно-дифузни модели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Екип: Стефан Велинов, Християн Марков, Пламен Никифоров</a:t>
            </a:r>
          </a:p>
          <a:p>
            <a:r>
              <a:rPr lang="bg-BG" dirty="0" smtClean="0"/>
              <a:t>ПММРП летен семестър 2017</a:t>
            </a:r>
          </a:p>
          <a:p>
            <a:r>
              <a:rPr lang="bg-BG" dirty="0" smtClean="0"/>
              <a:t>ФМИ-СУ</a:t>
            </a:r>
          </a:p>
          <a:p>
            <a:r>
              <a:rPr lang="bg-BG" dirty="0" smtClean="0"/>
              <a:t>София, 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45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Основен проблем и подход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Намиране на ръбове, сегментация на изображение, увеличаване на контраста и намаляване на шума</a:t>
                </a:r>
              </a:p>
              <a:p>
                <a:r>
                  <a:rPr lang="bg-BG" dirty="0" smtClean="0"/>
                  <a:t>Използване на модел с реакция-дифузия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Прогрес до първата презентация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Запознаване с отделните компоненти на реакционно-дифузния модел</a:t>
            </a:r>
          </a:p>
          <a:p>
            <a:pPr lvl="1"/>
            <a:r>
              <a:rPr lang="bg-BG" dirty="0" smtClean="0"/>
              <a:t>Реакция: </a:t>
            </a:r>
            <a:r>
              <a:rPr lang="bg-BG" dirty="0" err="1" smtClean="0"/>
              <a:t>инхибитор</a:t>
            </a:r>
            <a:r>
              <a:rPr lang="bg-BG" dirty="0" smtClean="0"/>
              <a:t>, активатор, числено решаване</a:t>
            </a:r>
          </a:p>
          <a:p>
            <a:pPr lvl="1"/>
            <a:r>
              <a:rPr lang="bg-BG" dirty="0" smtClean="0"/>
              <a:t>Дифузия: основни закони, коефициенти, числено решаване</a:t>
            </a:r>
          </a:p>
          <a:p>
            <a:pPr marL="457200" lvl="1" indent="0">
              <a:buNone/>
            </a:pPr>
            <a:endParaRPr lang="bg-BG" dirty="0" smtClean="0"/>
          </a:p>
          <a:p>
            <a:r>
              <a:rPr lang="bg-BG" dirty="0" smtClean="0"/>
              <a:t>Имплементация на дифузията в </a:t>
            </a:r>
            <a:r>
              <a:rPr lang="en-US" dirty="0" smtClean="0"/>
              <a:t>1</a:t>
            </a:r>
            <a:r>
              <a:rPr lang="bg-BG" dirty="0" smtClean="0"/>
              <a:t> измерение (</a:t>
            </a:r>
            <a:r>
              <a:rPr lang="en-US" dirty="0" smtClean="0"/>
              <a:t>MATLAB)</a:t>
            </a:r>
          </a:p>
        </p:txBody>
      </p:sp>
    </p:spTree>
    <p:extLst>
      <p:ext uri="{BB962C8B-B14F-4D97-AF65-F5344CB8AC3E}">
        <p14:creationId xmlns:p14="http://schemas.microsoft.com/office/powerpoint/2010/main" val="4140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Прогрес след първата презентация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Имплементация на дифузията в 2 измерения </a:t>
            </a:r>
            <a:r>
              <a:rPr lang="en-US" dirty="0" smtClean="0"/>
              <a:t>(MATLAB)</a:t>
            </a:r>
          </a:p>
          <a:p>
            <a:pPr lvl="1"/>
            <a:r>
              <a:rPr lang="bg-BG" dirty="0" smtClean="0"/>
              <a:t>Обработка на изображения с чиста дифузия (изчистване на шума и </a:t>
            </a:r>
            <a:r>
              <a:rPr lang="en-US" dirty="0" smtClean="0"/>
              <a:t>blur)</a:t>
            </a:r>
            <a:endParaRPr lang="bg-BG" dirty="0"/>
          </a:p>
          <a:p>
            <a:r>
              <a:rPr lang="bg-BG" dirty="0" smtClean="0"/>
              <a:t>Извеждане на </a:t>
            </a:r>
            <a:r>
              <a:rPr lang="bg-BG" dirty="0" err="1" smtClean="0"/>
              <a:t>диференчна</a:t>
            </a:r>
            <a:r>
              <a:rPr lang="bg-BG" dirty="0" smtClean="0"/>
              <a:t> схема за реакцията</a:t>
            </a:r>
          </a:p>
          <a:p>
            <a:r>
              <a:rPr lang="bg-BG" dirty="0" smtClean="0"/>
              <a:t>Първи тестове с</a:t>
            </a:r>
            <a:r>
              <a:rPr lang="en-US" dirty="0" smtClean="0"/>
              <a:t> </a:t>
            </a:r>
            <a:r>
              <a:rPr lang="bg-BG" dirty="0" smtClean="0"/>
              <a:t>реакционно-дифузен модел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Чиста дифузия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523" y="1908663"/>
            <a:ext cx="2857143" cy="2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08663"/>
            <a:ext cx="285750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3200" y="4984138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49kB</a:t>
            </a:r>
            <a:r>
              <a:rPr lang="bg-BG" dirty="0" smtClean="0"/>
              <a:t>, база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7387523" y="4962446"/>
            <a:ext cx="32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5kB, 100 </a:t>
            </a:r>
            <a:r>
              <a:rPr lang="bg-BG" dirty="0" smtClean="0"/>
              <a:t>итерации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803166" cy="1488542"/>
          </a:xfrm>
        </p:spPr>
        <p:txBody>
          <a:bodyPr/>
          <a:lstStyle/>
          <a:p>
            <a:r>
              <a:rPr lang="bg-BG" dirty="0" smtClean="0"/>
              <a:t>Изчистване на шума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313"/>
            <a:ext cx="1971502" cy="263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5" y="1670313"/>
            <a:ext cx="1959660" cy="2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6" y="1670313"/>
            <a:ext cx="1971256" cy="26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4" y="1664514"/>
            <a:ext cx="1971256" cy="260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6" y="1658717"/>
            <a:ext cx="1971256" cy="2597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43" y="1652918"/>
            <a:ext cx="1971256" cy="26322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1299"/>
              </p:ext>
            </p:extLst>
          </p:nvPr>
        </p:nvGraphicFramePr>
        <p:xfrm>
          <a:off x="125639" y="4910666"/>
          <a:ext cx="1206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60">
                  <a:extLst>
                    <a:ext uri="{9D8B030D-6E8A-4147-A177-3AD203B41FA5}">
                      <a16:colId xmlns:a16="http://schemas.microsoft.com/office/drawing/2014/main" val="56822498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9030569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704196599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187542180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365501921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val="1314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8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 </a:t>
            </a:r>
            <a:r>
              <a:rPr lang="bg-BG" dirty="0" smtClean="0"/>
              <a:t>(замазване)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72" y="1439333"/>
            <a:ext cx="3591675" cy="22455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1439333"/>
            <a:ext cx="3592800" cy="224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5" y="1441166"/>
            <a:ext cx="3589867" cy="2243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4147437"/>
            <a:ext cx="3592800" cy="2239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50" y="4147436"/>
            <a:ext cx="3587197" cy="223919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64902"/>
              </p:ext>
            </p:extLst>
          </p:nvPr>
        </p:nvGraphicFramePr>
        <p:xfrm>
          <a:off x="170914" y="3734261"/>
          <a:ext cx="10863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val="120814912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415924642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86850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217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0008"/>
              </p:ext>
            </p:extLst>
          </p:nvPr>
        </p:nvGraphicFramePr>
        <p:xfrm>
          <a:off x="170914" y="6487160"/>
          <a:ext cx="108636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val="78746827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208701786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val="132163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</a:p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1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Сегментация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30" y="1690688"/>
            <a:ext cx="1885714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1" y="1690450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262" y="3832167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</a:t>
            </a:r>
            <a:r>
              <a:rPr lang="en-US" dirty="0" smtClean="0"/>
              <a:t>x200 jpeg, </a:t>
            </a:r>
            <a:r>
              <a:rPr lang="bg-BG" dirty="0" smtClean="0"/>
              <a:t>база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375978" y="3898670"/>
            <a:ext cx="26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200х200 </a:t>
            </a:r>
            <a:r>
              <a:rPr lang="en-US" dirty="0" smtClean="0"/>
              <a:t>jpeg, </a:t>
            </a:r>
            <a:r>
              <a:rPr lang="bg-BG" dirty="0" smtClean="0"/>
              <a:t>6 итерации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26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5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Обработка на изображения чрез реакционно-дифузни модели</vt:lpstr>
      <vt:lpstr>Основен проблем и подход</vt:lpstr>
      <vt:lpstr>Прогрес до първата презентация</vt:lpstr>
      <vt:lpstr>Прогрес след първата презентация</vt:lpstr>
      <vt:lpstr>Чиста дифузия</vt:lpstr>
      <vt:lpstr>Изчистване на шума</vt:lpstr>
      <vt:lpstr>Blur (замазване)</vt:lpstr>
      <vt:lpstr>Сегментация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чрез реакционно-дифузни модели</dc:title>
  <dc:creator>grade</dc:creator>
  <cp:lastModifiedBy>grade</cp:lastModifiedBy>
  <cp:revision>11</cp:revision>
  <dcterms:created xsi:type="dcterms:W3CDTF">2017-05-23T15:19:51Z</dcterms:created>
  <dcterms:modified xsi:type="dcterms:W3CDTF">2017-05-23T17:51:40Z</dcterms:modified>
</cp:coreProperties>
</file>