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A7ED-3D7E-C02F-6B12-39A18B2A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9AB5D-C9FE-00A9-5726-8C88CB3FC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9A2BC-F0F0-C9D4-7A28-A83D1717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221C-1A30-4A8D-BB96-DDC00EF5BA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7668-9D87-219C-C9C1-7453556F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61EFF-DFD4-5C32-38E5-3821866C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91D-3BF6-4BC7-BD99-C6E321128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4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34AF-7238-D87E-D95E-0B81AB13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04C39-6B8E-D832-4ECB-FE7050BA7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A5BBD-1EBA-9C34-3F71-C9E96CE8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221C-1A30-4A8D-BB96-DDC00EF5BA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1617D-E536-6414-82F0-02C043E7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CDB41-3C94-1019-34CC-F2988991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91D-3BF6-4BC7-BD99-C6E321128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9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9A068-D9AA-381B-D4D9-167C5ED03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8E36A-1DB4-C461-AD81-A6DCB7A43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625DE-5802-4144-7BC0-F11BED3C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221C-1A30-4A8D-BB96-DDC00EF5BA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3A303-1FE1-CCBA-C2B4-7BF58778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4C052-6EFA-A096-9F89-7465A173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91D-3BF6-4BC7-BD99-C6E321128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0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A958-936A-D943-87C7-08E47190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26B5-B0F1-BC86-E5FB-B4F30CEE4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3DD34-D0C0-E497-32E3-920AF2A1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221C-1A30-4A8D-BB96-DDC00EF5BA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B5870-439E-FFE1-4633-21D63408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3BDB-1EFA-CE29-B6F5-A27358AF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91D-3BF6-4BC7-BD99-C6E321128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9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FC3C-70DC-1F7D-E118-8FC3A764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7455-6207-7388-0C4F-C0289D0C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D4C1C-E984-87BF-256C-12D8DABA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221C-1A30-4A8D-BB96-DDC00EF5BA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3B122-816D-0477-87D9-DB53634E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FD38E-997A-6C38-E793-A8B50408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91D-3BF6-4BC7-BD99-C6E321128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DD50-7D66-8025-FB0F-477CE428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75625-1CB2-7253-001C-FD476399F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48130-0722-42F3-A7B5-BEC64A225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23986-553A-5869-8F8C-CD5C4841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221C-1A30-4A8D-BB96-DDC00EF5BA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6001A-7817-412C-651B-EB8CB91F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72360-EFAF-5560-7782-ECD8D940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91D-3BF6-4BC7-BD99-C6E321128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6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5107-DFFC-3BEC-D3EC-34908FAF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ABCB8-6607-1D74-8EC7-DB003C493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C725-2886-C61D-FA63-5A1F67437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2AECA-D69D-0FFD-ABF8-863455DD2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9906A-177A-01C3-BE18-180F66D28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AC6CC-F0D4-3493-3589-545D93C3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221C-1A30-4A8D-BB96-DDC00EF5BA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F84A1-D600-B1C7-E51B-2E085662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B0C11-5AE6-1420-F934-56A7251F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91D-3BF6-4BC7-BD99-C6E321128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0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677F-4505-771E-421D-68C4AC9F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E12CC-776A-E820-62FE-10698F08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221C-1A30-4A8D-BB96-DDC00EF5BA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5B735-4718-1D98-F03C-80952D6A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97E42-FBC6-B17D-A2B8-0D43E1A0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91D-3BF6-4BC7-BD99-C6E321128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CCEA4-28CB-2A31-722D-E3508730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221C-1A30-4A8D-BB96-DDC00EF5BA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3BE48-1AEF-C8C7-B423-CB4993A6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FB278-0A14-28EA-7F77-C2C6EE18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91D-3BF6-4BC7-BD99-C6E321128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180F-56D5-9B62-8F39-9932B4D8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C943D-E337-8B10-DD98-B7B7B74C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0C531-92A3-12BF-5F2B-8AB4CBA34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18970-9D2C-33A4-76BF-4082590C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221C-1A30-4A8D-BB96-DDC00EF5BA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3847D-1846-7537-C950-BB65C24E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9FFCE-DF6F-1B8F-0307-4544D3F7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91D-3BF6-4BC7-BD99-C6E321128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2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904F-B478-BA52-4E32-7A694E1D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ABFD9-F48E-7F6C-B2B8-313948CE5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15B36-587A-78A2-74BA-0721BFA80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A96E1-7156-3737-4185-3E2A61C8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221C-1A30-4A8D-BB96-DDC00EF5BA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C5B2A-8102-6498-8D63-3699E932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FBDDC-3E85-9CAD-2C1F-748E6984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91D-3BF6-4BC7-BD99-C6E321128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2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3F3EF-729D-6923-EE29-55DAA139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0E19E-23B0-3171-7C5A-9F0BB421D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FFA30-3E8A-817D-15C0-9EEA9875E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0221C-1A30-4A8D-BB96-DDC00EF5BA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26E84-3141-E224-D40B-6FB09B8D8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A801-AF99-1206-03AF-3164CAFEA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A591D-3BF6-4BC7-BD99-C6E321128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8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5599E2-CA4C-39E2-166C-8EC13F96D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06" t="5815" r="22926" b="10355"/>
          <a:stretch/>
        </p:blipFill>
        <p:spPr>
          <a:xfrm>
            <a:off x="2451370" y="398834"/>
            <a:ext cx="6945549" cy="57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9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B2146C3A12A3478CE262F5137CAFD9" ma:contentTypeVersion="12" ma:contentTypeDescription="Crée un document." ma:contentTypeScope="" ma:versionID="22e843c61fbd48e820187d2008746816">
  <xsd:schema xmlns:xsd="http://www.w3.org/2001/XMLSchema" xmlns:xs="http://www.w3.org/2001/XMLSchema" xmlns:p="http://schemas.microsoft.com/office/2006/metadata/properties" xmlns:ns2="b79a6669-b227-46e2-bb5e-ef86048fd7bf" xmlns:ns3="285d3045-d79e-49b1-b2d5-4808ae63567a" targetNamespace="http://schemas.microsoft.com/office/2006/metadata/properties" ma:root="true" ma:fieldsID="8b18ef700bcfcd9d10ef12312c989f47" ns2:_="" ns3:_="">
    <xsd:import namespace="b79a6669-b227-46e2-bb5e-ef86048fd7bf"/>
    <xsd:import namespace="285d3045-d79e-49b1-b2d5-4808ae6356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a6669-b227-46e2-bb5e-ef86048fd7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1d417cb3-2750-492f-8db0-46aaf8d22b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5d3045-d79e-49b1-b2d5-4808ae63567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87ab8d5-1e83-44c7-ab6d-a014e87b9ca5}" ma:internalName="TaxCatchAll" ma:showField="CatchAllData" ma:web="285d3045-d79e-49b1-b2d5-4808ae6356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85d3045-d79e-49b1-b2d5-4808ae63567a" xsi:nil="true"/>
    <lcf76f155ced4ddcb4097134ff3c332f xmlns="b79a6669-b227-46e2-bb5e-ef86048fd7b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037120E-3DC9-4627-8DC6-5E55C62106CE}"/>
</file>

<file path=customXml/itemProps2.xml><?xml version="1.0" encoding="utf-8"?>
<ds:datastoreItem xmlns:ds="http://schemas.openxmlformats.org/officeDocument/2006/customXml" ds:itemID="{142710E0-0996-47D2-9B9C-A530A3C0715A}"/>
</file>

<file path=customXml/itemProps3.xml><?xml version="1.0" encoding="utf-8"?>
<ds:datastoreItem xmlns:ds="http://schemas.openxmlformats.org/officeDocument/2006/customXml" ds:itemID="{89E9B105-30F9-4FB3-9AB0-4B972BB9CEB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Catalina Suescun Gonzalez</dc:creator>
  <cp:lastModifiedBy>Catalina Suescun Gonzalez</cp:lastModifiedBy>
  <cp:revision>2</cp:revision>
  <dcterms:created xsi:type="dcterms:W3CDTF">2022-09-28T16:50:18Z</dcterms:created>
  <dcterms:modified xsi:type="dcterms:W3CDTF">2022-09-28T17:03:40Z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0x0101005CB2146C3A12A3478CE262F5137CAFD9</vt:lpwstr>
  </property>
</Properties>
</file>