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5588F-997D-4ACE-BBC4-7B3F319B0B0C}" v="3" dt="2022-09-30T09:53:2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7B1-AE82-3E2B-C4DE-34D0926AC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B377-C33A-B47B-22AE-FEA72566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BA25-8F46-2BF4-E728-FBFD0E98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33B3-7DE6-615C-C2FF-C919BF8F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4B52-D08F-3120-31B3-959926A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F7E4-1D6F-EC9D-D51D-DE824A8C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239AA-408F-B497-66A1-89980A4A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C1AE-686A-83B5-EFDC-93C41D95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E621-AE41-499E-F39E-DEAEF9A9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D310-0CC2-3D74-9278-B9B3CD2B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3DB12-51A7-500A-D579-D2B1D140F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F0703-E681-A741-A7A8-6B7515D1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BA8F-997D-9E0A-EC18-236BC7E6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EAB6-ADBA-D82F-A88F-88057D5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071F-10FC-C81C-0499-C267419D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3C35-EF18-508A-9DAB-8901341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9B1B-A9A8-94F2-2326-EFFF08EB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DA0C-B808-049C-3B50-B2F6FB4D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1634-502F-8EAE-167A-ED84749A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2919-0133-CCFC-5AEA-6A8B27EC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4E3A-7F72-A270-FA26-A452C544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0AD8-737E-3058-C558-09C6565B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C2E9-ED99-D5CE-93AE-BBC3C98E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B8C5-5F1E-4341-2913-AC06C39C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1127-EBE8-F41E-2DE9-4BA1C8B9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BC80-78F1-330D-F619-804DA3A8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4CE-A65C-BC8E-623B-6DEBF505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0189F-EB1A-917B-33F4-740F1998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94A7-F771-8599-7F29-3D690AE9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B96DD-4210-6096-2DCD-FFC0C875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DCD5-88D4-C76F-AA89-1AD2D0B0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8CCD-95ED-085B-B3C9-C7447761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DECE-23E5-2730-C3B5-7BEF2E8D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B1D0-4310-F368-9841-497BB7C81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A984-DB0F-BCBC-39FB-90E75A20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98751-73C8-F669-21F7-DEEED7E2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46248-2D92-6488-A41A-897918D7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C02F2-877D-AE5C-2337-521A8C81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6627D-F6C1-CC86-A19C-4F036336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D9D4-C269-7084-FA12-E79229C0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ED9F-6445-795C-B664-5DDA58BC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24AE8-DC54-73D6-8689-82AF87AD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7EFA-C335-FB0C-02A9-95BD87D5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24BA9-D343-ACF3-4AA5-BDB81F5C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90190-CECD-DA27-8D90-45D13E9F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C0826-7775-62EA-1E60-D8A1031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C66E-975E-11AE-0B2A-60597040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1830-715E-D3AD-9825-ED8817CC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F816-4449-9F4F-CD36-8B4464EB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2855-F607-D71E-5F2E-8D171BB1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427E9-FCB3-CAB4-F933-CA0C54F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96D7-9175-1AC7-8F86-5999A071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7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7438-813C-A755-AF09-142698C2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6DADC-522F-744D-9208-BB4625B0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B732C-B596-9B51-2A3F-DEC22DA8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2703-077E-F4E2-85D4-90C20889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8AEC-735D-E05A-B81D-11EE209A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64511-71E0-783E-1F2E-A7FC8E0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6709F-39ED-1D97-885F-55FFACA4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95FD-5311-51B2-BD87-908EC7CD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9B6B-C94F-24BE-9F73-882B241E3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3A12-45A6-4C3D-8156-266387E3477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06DD-9AA8-2F76-C5E2-5F64007F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90A3-721C-C9CD-CF8C-1358C29F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AC54-8CC1-44E3-B706-A6F60004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5BC371-0DBD-8C48-99F0-E007AAFAF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6" t="5956" r="23963" b="10781"/>
          <a:stretch/>
        </p:blipFill>
        <p:spPr>
          <a:xfrm>
            <a:off x="330741" y="68094"/>
            <a:ext cx="6838546" cy="57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85d3045-d79e-49b1-b2d5-4808ae63567a" xsi:nil="true"/>
    <lcf76f155ced4ddcb4097134ff3c332f xmlns="b79a6669-b227-46e2-bb5e-ef86048fd7b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2146C3A12A3478CE262F5137CAFD9" ma:contentTypeVersion="12" ma:contentTypeDescription="Crée un document." ma:contentTypeScope="" ma:versionID="22e843c61fbd48e820187d2008746816">
  <xsd:schema xmlns:xsd="http://www.w3.org/2001/XMLSchema" xmlns:xs="http://www.w3.org/2001/XMLSchema" xmlns:p="http://schemas.microsoft.com/office/2006/metadata/properties" xmlns:ns2="b79a6669-b227-46e2-bb5e-ef86048fd7bf" xmlns:ns3="285d3045-d79e-49b1-b2d5-4808ae63567a" targetNamespace="http://schemas.microsoft.com/office/2006/metadata/properties" ma:root="true" ma:fieldsID="8b18ef700bcfcd9d10ef12312c989f47" ns2:_="" ns3:_="">
    <xsd:import namespace="b79a6669-b227-46e2-bb5e-ef86048fd7bf"/>
    <xsd:import namespace="285d3045-d79e-49b1-b2d5-4808ae635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6669-b227-46e2-bb5e-ef86048fd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d417cb3-2750-492f-8db0-46aaf8d22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d3045-d79e-49b1-b2d5-4808ae63567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87ab8d5-1e83-44c7-ab6d-a014e87b9ca5}" ma:internalName="TaxCatchAll" ma:showField="CatchAllData" ma:web="285d3045-d79e-49b1-b2d5-4808ae6356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05558-A9D1-4ADC-830A-5EE1FD0360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2FF10E-6B93-44CD-BE3D-9867B8C05013}">
  <ds:schemaRefs>
    <ds:schemaRef ds:uri="http://schemas.microsoft.com/office/2006/metadata/properties"/>
    <ds:schemaRef ds:uri="http://schemas.microsoft.com/office/infopath/2007/PartnerControls"/>
    <ds:schemaRef ds:uri="285d3045-d79e-49b1-b2d5-4808ae63567a"/>
    <ds:schemaRef ds:uri="b79a6669-b227-46e2-bb5e-ef86048fd7bf"/>
  </ds:schemaRefs>
</ds:datastoreItem>
</file>

<file path=customXml/itemProps3.xml><?xml version="1.0" encoding="utf-8"?>
<ds:datastoreItem xmlns:ds="http://schemas.openxmlformats.org/officeDocument/2006/customXml" ds:itemID="{ED636D1E-F7E2-4F12-BE57-B9820613CA2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Suescun Gonzalez</dc:creator>
  <cp:lastModifiedBy>Catalina Suescun Gonzalez</cp:lastModifiedBy>
  <cp:revision>1</cp:revision>
  <dcterms:created xsi:type="dcterms:W3CDTF">2022-09-28T16:37:31Z</dcterms:created>
  <dcterms:modified xsi:type="dcterms:W3CDTF">2022-09-30T09:53:28Z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0x0101005CB2146C3A12A3478CE262F5137CAFD9</vt:lpwstr>
  </property>
  <property fmtid="{D5CDD505-2E9C-101B-9397-08002B2CF9AE}" pid="3" name="MediaServiceImageTags">
    <vt:lpwstr/>
  </property>
</Properties>
</file>