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40" r:id="rId4"/>
  </p:sldMasterIdLst>
  <p:notesMasterIdLst>
    <p:notesMasterId r:id="rId20"/>
  </p:notesMasterIdLst>
  <p:sldIdLst>
    <p:sldId id="263" r:id="rId5"/>
    <p:sldId id="348" r:id="rId6"/>
    <p:sldId id="344" r:id="rId7"/>
    <p:sldId id="298" r:id="rId8"/>
    <p:sldId id="330" r:id="rId9"/>
    <p:sldId id="276" r:id="rId10"/>
    <p:sldId id="331" r:id="rId11"/>
    <p:sldId id="290" r:id="rId12"/>
    <p:sldId id="310" r:id="rId13"/>
    <p:sldId id="349" r:id="rId14"/>
    <p:sldId id="334" r:id="rId15"/>
    <p:sldId id="343" r:id="rId16"/>
    <p:sldId id="347" r:id="rId17"/>
    <p:sldId id="322" r:id="rId18"/>
    <p:sldId id="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Tranchina" initials="KT" lastIdx="2" clrIdx="0">
    <p:extLst>
      <p:ext uri="{19B8F6BF-5375-455C-9EA6-DF929625EA0E}">
        <p15:presenceInfo xmlns:p15="http://schemas.microsoft.com/office/powerpoint/2012/main" userId="Kevin Tranchina" providerId="None"/>
      </p:ext>
    </p:extLst>
  </p:cmAuthor>
  <p:cmAuthor id="2" name="f.casula@campus.unimib.it" initials="f" lastIdx="1" clrIdx="1">
    <p:extLst>
      <p:ext uri="{19B8F6BF-5375-455C-9EA6-DF929625EA0E}">
        <p15:presenceInfo xmlns:p15="http://schemas.microsoft.com/office/powerpoint/2012/main" userId="f.casula@campus.unimib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1F77B4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996F-77CF-4965-99BC-ED6CF7F1FE5C}" v="528" dt="2020-09-29T16:37:50.512"/>
    <p1510:client id="{3380367C-C969-4A5B-A49F-3B6F058110C2}" v="179" dt="2020-10-01T08:57:48.878"/>
    <p1510:client id="{3C147286-59D3-4ECE-ACD0-B32001571748}" v="12" dt="2020-10-01T09:16:20.090"/>
    <p1510:client id="{3F3BE4BF-CCD1-43F6-900C-BD111F59DE97}" v="35" dt="2020-10-01T08:54:01.040"/>
    <p1510:client id="{6B0BB79A-6ECD-4AF7-93E5-76C0A4F8F15D}" v="341" dt="2020-09-29T16:42:54.389"/>
    <p1510:client id="{788343EA-B9B8-42D3-AAD5-AEBE0E868266}" v="2" dt="2020-09-29T17:28:49.590"/>
    <p1510:client id="{A2C3CA2E-B977-49C4-9E5A-B9504166322B}" v="321" dt="2020-09-29T17:04:40.907"/>
    <p1510:client id="{CFE50FF0-9A06-439C-B611-097F876B8DEC}" v="412" dt="2020-09-29T16:52:21.615"/>
    <p1510:client id="{E820ED78-0DA5-1546-8A89-4A472EA11EAC}" v="385" dt="2020-09-29T17:00:5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chemeClr val="accent6"/>
              </a:solidFill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E-B647-B3ED-16CC5B16E2F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E-B647-B3ED-16CC5B16E2F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BCFF6D9-656C-B941-BF95-439610FA4ECC}" type="VALUE">
                      <a:rPr lang="en-US" sz="1400">
                        <a:solidFill>
                          <a:schemeClr val="tx1"/>
                        </a:solidFill>
                      </a:rPr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C4E-B647-B3ED-16CC5B16E2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046241-325F-DB4F-9AEC-A18C187582C2}" type="VALUE">
                      <a:rPr lang="en-US" sz="1400">
                        <a:solidFill>
                          <a:schemeClr val="tx1"/>
                        </a:solidFill>
                      </a:rPr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C4E-B647-B3ED-16CC5B16E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Foglio1!$A$8:$B$8</c:f>
              <c:strCache>
                <c:ptCount val="2"/>
                <c:pt idx="0">
                  <c:v>Kits without disservice</c:v>
                </c:pt>
                <c:pt idx="1">
                  <c:v>Kits with disservice</c:v>
                </c:pt>
              </c:strCache>
            </c:strRef>
          </c:cat>
          <c:val>
            <c:numRef>
              <c:f>Foglio1!$A$9:$B$9</c:f>
              <c:numCache>
                <c:formatCode>0.00%</c:formatCode>
                <c:ptCount val="2"/>
                <c:pt idx="0">
                  <c:v>0.998</c:v>
                </c:pt>
                <c:pt idx="1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4E-B647-B3ED-16CC5B16E2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65146065455929303"/>
          <c:y val="0.39283055862403365"/>
          <c:w val="0.34853934544070697"/>
          <c:h val="0.25798624526255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err="1"/>
              <a:t>Accuracy</a:t>
            </a:r>
            <a:r>
              <a:rPr lang="it-IT"/>
              <a:t> </a:t>
            </a:r>
            <a:r>
              <a:rPr lang="it-IT" err="1"/>
              <a:t>Multiclass</a:t>
            </a:r>
            <a:r>
              <a:rPr lang="it-IT"/>
              <a:t> VS </a:t>
            </a:r>
            <a:r>
              <a:rPr lang="it-IT" err="1"/>
              <a:t>Accuracy</a:t>
            </a:r>
            <a:r>
              <a:rPr lang="it-IT"/>
              <a:t> </a:t>
            </a:r>
            <a:r>
              <a:rPr lang="it-IT" err="1"/>
              <a:t>Binary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Foglio1!$A$2:$A$3</c:f>
              <c:strCache>
                <c:ptCount val="2"/>
                <c:pt idx="0">
                  <c:v>Multiclass</c:v>
                </c:pt>
                <c:pt idx="1">
                  <c:v>Binary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0.53500000000000003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E-4905-B322-291126BDC51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Random Forest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Foglio1!$A$2:$A$3</c:f>
              <c:strCache>
                <c:ptCount val="2"/>
                <c:pt idx="0">
                  <c:v>Multiclass</c:v>
                </c:pt>
                <c:pt idx="1">
                  <c:v>Binary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1</c:v>
                </c:pt>
                <c:pt idx="1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2E-4905-B322-291126BDC51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ADA Boost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Foglio1!$A$2:$A$3</c:f>
              <c:strCache>
                <c:ptCount val="2"/>
                <c:pt idx="0">
                  <c:v>Multiclass</c:v>
                </c:pt>
                <c:pt idx="1">
                  <c:v>Binary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2E-4905-B322-291126BD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54781983"/>
        <c:axId val="354799775"/>
      </c:barChart>
      <c:catAx>
        <c:axId val="3547819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54799775"/>
        <c:crosses val="autoZero"/>
        <c:auto val="1"/>
        <c:lblAlgn val="ctr"/>
        <c:lblOffset val="100"/>
        <c:noMultiLvlLbl val="0"/>
      </c:catAx>
      <c:valAx>
        <c:axId val="35479977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5478198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701-9B43-843F-08A3AAE24514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01-9B43-843F-08A3AAE24514}"/>
              </c:ext>
            </c:extLst>
          </c:dPt>
          <c:dLbls>
            <c:delete val="1"/>
          </c:dLbls>
          <c:cat>
            <c:strRef>
              <c:f>Foglio1!$A$8:$B$8</c:f>
              <c:strCache>
                <c:ptCount val="2"/>
                <c:pt idx="0">
                  <c:v>Kits without disservice</c:v>
                </c:pt>
                <c:pt idx="1">
                  <c:v>Kits with disservice</c:v>
                </c:pt>
              </c:strCache>
            </c:strRef>
          </c:cat>
          <c:val>
            <c:numRef>
              <c:f>Foglio1!$A$9:$B$9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1-9B43-843F-08A3AAE245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6281636400491255"/>
          <c:y val="0.42556629530842188"/>
          <c:w val="0.37183635995087461"/>
          <c:h val="0.25798624526255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33.png"/><Relationship Id="rId6" Type="http://schemas.openxmlformats.org/officeDocument/2006/relationships/image" Target="../media/image32.svg"/><Relationship Id="rId5" Type="http://schemas.openxmlformats.org/officeDocument/2006/relationships/image" Target="../media/image35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A0773-5E08-4E72-80CC-01405B4480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BE65B-89A4-4824-8D1F-9087B63AE2F2}">
      <dgm:prSet phldrT="[Text]"/>
      <dgm:spPr>
        <a:solidFill>
          <a:schemeClr val="tx1"/>
        </a:solidFill>
      </dgm:spPr>
      <dgm:t>
        <a:bodyPr/>
        <a:lstStyle/>
        <a:p>
          <a:r>
            <a:rPr lang="it-IT" b="1"/>
            <a:t>TS</a:t>
          </a:r>
          <a:endParaRPr lang="en-US"/>
        </a:p>
      </dgm:t>
    </dgm:pt>
    <dgm:pt modelId="{57C1E6C0-E735-4750-80C3-5ACF993085AC}" type="parTrans" cxnId="{1896D174-8391-4464-8EFC-0FCE83B2EF0D}">
      <dgm:prSet/>
      <dgm:spPr/>
      <dgm:t>
        <a:bodyPr/>
        <a:lstStyle/>
        <a:p>
          <a:endParaRPr lang="en-US"/>
        </a:p>
      </dgm:t>
    </dgm:pt>
    <dgm:pt modelId="{68D7EC09-4AE1-4D08-80AC-089C6CF39FD6}" type="sibTrans" cxnId="{1896D174-8391-4464-8EFC-0FCE83B2EF0D}">
      <dgm:prSet/>
      <dgm:spPr/>
      <dgm:t>
        <a:bodyPr/>
        <a:lstStyle/>
        <a:p>
          <a:endParaRPr lang="en-US"/>
        </a:p>
      </dgm:t>
    </dgm:pt>
    <dgm:pt modelId="{D8C59FE1-51B4-44F9-9FC9-65BE18166FDC}">
      <dgm:prSet phldrT="[Text]"/>
      <dgm:spPr>
        <a:solidFill>
          <a:schemeClr val="tx1"/>
        </a:solidFill>
      </dgm:spPr>
      <dgm:t>
        <a:bodyPr/>
        <a:lstStyle/>
        <a:p>
          <a:r>
            <a:rPr lang="it-IT" b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VAR_CLASS</a:t>
          </a:r>
          <a:endParaRPr lang="en-US"/>
        </a:p>
      </dgm:t>
    </dgm:pt>
    <dgm:pt modelId="{8B5147E1-F911-4877-AF5D-2DF08D0DAB74}" type="parTrans" cxnId="{920297DA-1590-4FBC-8579-4685DFBDE6B5}">
      <dgm:prSet/>
      <dgm:spPr/>
      <dgm:t>
        <a:bodyPr/>
        <a:lstStyle/>
        <a:p>
          <a:endParaRPr lang="en-US"/>
        </a:p>
      </dgm:t>
    </dgm:pt>
    <dgm:pt modelId="{56C3E811-F01E-42D9-906E-A288D026DEDE}" type="sibTrans" cxnId="{920297DA-1590-4FBC-8579-4685DFBDE6B5}">
      <dgm:prSet/>
      <dgm:spPr/>
      <dgm:t>
        <a:bodyPr/>
        <a:lstStyle/>
        <a:p>
          <a:endParaRPr lang="en-US"/>
        </a:p>
      </dgm:t>
    </dgm:pt>
    <dgm:pt modelId="{D44CBBFF-E7BD-40A6-9FD4-CCF1269E7446}">
      <dgm:prSet phldrT="[Text]"/>
      <dgm:spPr>
        <a:solidFill>
          <a:schemeClr val="tx1"/>
        </a:solidFill>
      </dgm:spPr>
      <dgm:t>
        <a:bodyPr/>
        <a:lstStyle/>
        <a:p>
          <a:r>
            <a:rPr lang="it-IT" b="1">
              <a:latin typeface="Interstate-LightCompressed"/>
              <a:ea typeface="MS PGothic"/>
              <a:cs typeface="ＭＳ Ｐゴシック" charset="-128"/>
            </a:rPr>
            <a:t>USAGE</a:t>
          </a:r>
          <a:endParaRPr lang="en-US"/>
        </a:p>
      </dgm:t>
    </dgm:pt>
    <dgm:pt modelId="{72389285-B628-4B6D-8387-7541C3875FBC}" type="parTrans" cxnId="{88277E31-B5F2-4AB7-B663-1F6B97BDBC75}">
      <dgm:prSet/>
      <dgm:spPr/>
      <dgm:t>
        <a:bodyPr/>
        <a:lstStyle/>
        <a:p>
          <a:endParaRPr lang="en-US"/>
        </a:p>
      </dgm:t>
    </dgm:pt>
    <dgm:pt modelId="{FBD56FCD-338B-42E6-8635-8D1D1FD8CB2A}" type="sibTrans" cxnId="{88277E31-B5F2-4AB7-B663-1F6B97BDBC75}">
      <dgm:prSet/>
      <dgm:spPr/>
      <dgm:t>
        <a:bodyPr/>
        <a:lstStyle/>
        <a:p>
          <a:endParaRPr lang="en-US"/>
        </a:p>
      </dgm:t>
    </dgm:pt>
    <dgm:pt modelId="{4E64B6E1-08CD-488E-98C5-9E3791230D5E}">
      <dgm:prSet phldrT="[Text]"/>
      <dgm:spPr>
        <a:solidFill>
          <a:schemeClr val="tx1"/>
        </a:solidFill>
      </dgm:spPr>
      <dgm:t>
        <a:bodyPr/>
        <a:lstStyle/>
        <a:p>
          <a:r>
            <a:rPr lang="it-IT" b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KIT_ID</a:t>
          </a:r>
          <a:endParaRPr lang="en-US"/>
        </a:p>
      </dgm:t>
    </dgm:pt>
    <dgm:pt modelId="{72010364-C696-47AD-9803-4000702618B1}" type="parTrans" cxnId="{5DFAA1E6-FACC-45E9-95A0-BAA3A047309D}">
      <dgm:prSet/>
      <dgm:spPr/>
      <dgm:t>
        <a:bodyPr/>
        <a:lstStyle/>
        <a:p>
          <a:endParaRPr lang="en-US"/>
        </a:p>
      </dgm:t>
    </dgm:pt>
    <dgm:pt modelId="{3A1F1B94-2371-49A7-B7DC-A482932E4B72}" type="sibTrans" cxnId="{5DFAA1E6-FACC-45E9-95A0-BAA3A047309D}">
      <dgm:prSet/>
      <dgm:spPr/>
      <dgm:t>
        <a:bodyPr/>
        <a:lstStyle/>
        <a:p>
          <a:endParaRPr lang="en-US"/>
        </a:p>
      </dgm:t>
    </dgm:pt>
    <dgm:pt modelId="{75D1F22C-CA20-4E57-B7E6-7FD7B0314DD6}">
      <dgm:prSet phldrT="[Text]"/>
      <dgm:spPr>
        <a:solidFill>
          <a:schemeClr val="tx1"/>
        </a:solidFill>
      </dgm:spPr>
      <dgm:t>
        <a:bodyPr/>
        <a:lstStyle/>
        <a:p>
          <a:r>
            <a:rPr lang="it-IT" b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AVG_SPEED_DW</a:t>
          </a:r>
          <a:endParaRPr lang="en-US"/>
        </a:p>
      </dgm:t>
    </dgm:pt>
    <dgm:pt modelId="{4572D51A-A38D-4A17-9863-1890A73DDB21}" type="parTrans" cxnId="{75C4946B-A305-4C98-9AEA-64CBB87B2B6A}">
      <dgm:prSet/>
      <dgm:spPr/>
      <dgm:t>
        <a:bodyPr/>
        <a:lstStyle/>
        <a:p>
          <a:endParaRPr lang="en-US"/>
        </a:p>
      </dgm:t>
    </dgm:pt>
    <dgm:pt modelId="{2F6D156D-20C9-4E5E-9697-AAD827316D1C}" type="sibTrans" cxnId="{75C4946B-A305-4C98-9AEA-64CBB87B2B6A}">
      <dgm:prSet/>
      <dgm:spPr/>
      <dgm:t>
        <a:bodyPr/>
        <a:lstStyle/>
        <a:p>
          <a:endParaRPr lang="en-US"/>
        </a:p>
      </dgm:t>
    </dgm:pt>
    <dgm:pt modelId="{4FF9A075-6089-498C-8EFD-35F2B87272F1}">
      <dgm:prSet phldrT="[Text]"/>
      <dgm:spPr>
        <a:solidFill>
          <a:schemeClr val="tx1"/>
        </a:solidFill>
      </dgm:spPr>
      <dgm:t>
        <a:bodyPr/>
        <a:lstStyle/>
        <a:p>
          <a:r>
            <a:rPr lang="it-IT" b="1">
              <a:latin typeface="Interstate-LightCompressed"/>
              <a:ea typeface="MS PGothic"/>
              <a:cs typeface="ＭＳ Ｐゴシック" charset="-128"/>
            </a:rPr>
            <a:t>NUM_CLI</a:t>
          </a:r>
          <a:endParaRPr lang="en-US"/>
        </a:p>
      </dgm:t>
    </dgm:pt>
    <dgm:pt modelId="{0C0F4B4A-AD7F-466F-889C-0CE98AB0930E}" type="parTrans" cxnId="{F5507FC4-3668-470B-AF5C-7A9B9AD6E1B5}">
      <dgm:prSet/>
      <dgm:spPr/>
      <dgm:t>
        <a:bodyPr/>
        <a:lstStyle/>
        <a:p>
          <a:endParaRPr lang="en-US"/>
        </a:p>
      </dgm:t>
    </dgm:pt>
    <dgm:pt modelId="{3FBF068F-B8ED-4CB6-9AA0-7B17722B4FD9}" type="sibTrans" cxnId="{F5507FC4-3668-470B-AF5C-7A9B9AD6E1B5}">
      <dgm:prSet/>
      <dgm:spPr/>
      <dgm:t>
        <a:bodyPr/>
        <a:lstStyle/>
        <a:p>
          <a:endParaRPr lang="en-US"/>
        </a:p>
      </dgm:t>
    </dgm:pt>
    <dgm:pt modelId="{BB711D0F-EEBF-4F66-B378-4F716B46E58A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Time of </a:t>
          </a:r>
          <a:r>
            <a:rPr lang="it-IT"/>
            <a:t>monitoring </a:t>
          </a:r>
          <a:r>
            <a:rPr lang="it-IT" err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Usage</a:t>
          </a:r>
          <a:r>
            <a:rPr lang="it-IT">
              <a:latin typeface="Interstate-LightCompressed"/>
              <a:ea typeface="MS PGothic"/>
              <a:cs typeface="ＭＳ Ｐゴシック" charset="-128"/>
            </a:rPr>
            <a:t> </a:t>
          </a:r>
          <a:endParaRPr lang="en-US"/>
        </a:p>
      </dgm:t>
    </dgm:pt>
    <dgm:pt modelId="{689BBDB3-9665-4B0A-A470-9DBB98021EA7}" type="parTrans" cxnId="{37E9EA3A-1E79-4DF5-A9EC-4FEA3B93A183}">
      <dgm:prSet/>
      <dgm:spPr/>
      <dgm:t>
        <a:bodyPr/>
        <a:lstStyle/>
        <a:p>
          <a:endParaRPr lang="en-US"/>
        </a:p>
      </dgm:t>
    </dgm:pt>
    <dgm:pt modelId="{2BA2FF7F-7F71-4ECD-9FE0-C57C5BFCD41A}" type="sibTrans" cxnId="{37E9EA3A-1E79-4DF5-A9EC-4FEA3B93A183}">
      <dgm:prSet/>
      <dgm:spPr/>
      <dgm:t>
        <a:bodyPr/>
        <a:lstStyle/>
        <a:p>
          <a:endParaRPr lang="en-US"/>
        </a:p>
      </dgm:t>
    </dgm:pt>
    <dgm:pt modelId="{57C2DEF5-985E-412F-AF71-E6B3DD5042FC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>
              <a:latin typeface="Interstate-LightCompressed"/>
              <a:ea typeface="MS PGothic"/>
              <a:cs typeface="ＭＳ Ｐゴシック" charset="-128"/>
            </a:rPr>
            <a:t>Total </a:t>
          </a:r>
          <a:r>
            <a:rPr lang="it-IT" err="1">
              <a:latin typeface="Interstate-LightCompressed"/>
              <a:ea typeface="MS PGothic"/>
              <a:cs typeface="ＭＳ Ｐゴシック" charset="-128"/>
            </a:rPr>
            <a:t>traffic</a:t>
          </a:r>
          <a:r>
            <a:rPr lang="it-IT">
              <a:latin typeface="Interstate-LightCompressed"/>
              <a:ea typeface="MS PGothic"/>
              <a:cs typeface="ＭＳ Ｐゴシック" charset="-128"/>
            </a:rPr>
            <a:t> KIT in Bit/s, </a:t>
          </a:r>
          <a:r>
            <a:rPr lang="it-IT" err="1">
              <a:latin typeface="Interstate-LightCompressed"/>
              <a:ea typeface="MS PGothic"/>
              <a:cs typeface="ＭＳ Ｐゴシック" charset="-128"/>
            </a:rPr>
            <a:t>granularity</a:t>
          </a:r>
          <a:r>
            <a:rPr lang="it-IT">
              <a:latin typeface="Interstate-LightCompressed"/>
              <a:ea typeface="MS PGothic"/>
              <a:cs typeface="ＭＳ Ｐゴシック" charset="-128"/>
            </a:rPr>
            <a:t> 5 minutes, Downstream. </a:t>
          </a:r>
          <a:endParaRPr lang="en-US"/>
        </a:p>
      </dgm:t>
    </dgm:pt>
    <dgm:pt modelId="{B5CF478E-EECE-4532-B19F-7CF459D99801}" type="parTrans" cxnId="{B11BF16D-49F0-45AF-A69B-C337E47971F4}">
      <dgm:prSet/>
      <dgm:spPr/>
      <dgm:t>
        <a:bodyPr/>
        <a:lstStyle/>
        <a:p>
          <a:endParaRPr lang="en-US"/>
        </a:p>
      </dgm:t>
    </dgm:pt>
    <dgm:pt modelId="{D44922FB-B3EA-4352-B842-9A36C48B26EF}" type="sibTrans" cxnId="{B11BF16D-49F0-45AF-A69B-C337E47971F4}">
      <dgm:prSet/>
      <dgm:spPr/>
      <dgm:t>
        <a:bodyPr/>
        <a:lstStyle/>
        <a:p>
          <a:endParaRPr lang="en-US"/>
        </a:p>
      </dgm:t>
    </dgm:pt>
    <dgm:pt modelId="{5FA15834-C99F-4482-B52F-80876C6D5331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/>
            <a:t>Kits’ </a:t>
          </a:r>
          <a:r>
            <a:rPr lang="it-IT" err="1"/>
            <a:t>Identification</a:t>
          </a:r>
          <a:endParaRPr lang="en-US"/>
        </a:p>
      </dgm:t>
    </dgm:pt>
    <dgm:pt modelId="{9E1E0658-8700-4BF5-B3E7-F21B3C62A4C1}" type="parTrans" cxnId="{5A07C7C5-B979-4FF3-A8E2-44B1C7953EF0}">
      <dgm:prSet/>
      <dgm:spPr/>
      <dgm:t>
        <a:bodyPr/>
        <a:lstStyle/>
        <a:p>
          <a:endParaRPr lang="en-US"/>
        </a:p>
      </dgm:t>
    </dgm:pt>
    <dgm:pt modelId="{657F24DD-19BA-48AB-8FB2-CE49ECC6522C}" type="sibTrans" cxnId="{5A07C7C5-B979-4FF3-A8E2-44B1C7953EF0}">
      <dgm:prSet/>
      <dgm:spPr/>
      <dgm:t>
        <a:bodyPr/>
        <a:lstStyle/>
        <a:p>
          <a:endParaRPr lang="en-US"/>
        </a:p>
      </dgm:t>
    </dgm:pt>
    <dgm:pt modelId="{ED10B07A-F962-4150-9AEC-B9AB21D7F641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en-US">
              <a:latin typeface="Interstate-LightCompressed" pitchFamily="2" charset="0"/>
              <a:ea typeface="MS PGothic" pitchFamily="34" charset="-128"/>
            </a:rPr>
            <a:t>Average downstream speed of customer attestation to kit</a:t>
          </a:r>
          <a:endParaRPr lang="en-US"/>
        </a:p>
      </dgm:t>
    </dgm:pt>
    <dgm:pt modelId="{9386428B-E4F0-44DB-87ED-76FAA9F7322D}" type="parTrans" cxnId="{A9F8E7F3-A0B5-4445-8942-903D60C69CFE}">
      <dgm:prSet/>
      <dgm:spPr/>
      <dgm:t>
        <a:bodyPr/>
        <a:lstStyle/>
        <a:p>
          <a:endParaRPr lang="en-US"/>
        </a:p>
      </dgm:t>
    </dgm:pt>
    <dgm:pt modelId="{E3E24FC8-EB23-4C39-8F38-83521A56CC40}" type="sibTrans" cxnId="{A9F8E7F3-A0B5-4445-8942-903D60C69CFE}">
      <dgm:prSet/>
      <dgm:spPr/>
      <dgm:t>
        <a:bodyPr/>
        <a:lstStyle/>
        <a:p>
          <a:endParaRPr lang="en-US"/>
        </a:p>
      </dgm:t>
    </dgm:pt>
    <dgm:pt modelId="{B016F856-1B4D-4B68-9BDA-28CDDCD95BD5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en-US">
              <a:latin typeface="Interstate-LightCompressed" pitchFamily="2" charset="0"/>
              <a:ea typeface="MS PGothic" pitchFamily="34" charset="-128"/>
            </a:rPr>
            <a:t>% filling customers kit (compared to total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) </a:t>
          </a:r>
          <a:endParaRPr lang="en-US"/>
        </a:p>
      </dgm:t>
    </dgm:pt>
    <dgm:pt modelId="{E2B0010E-D735-4AE7-A8D0-AEA187ACA828}" type="parTrans" cxnId="{D4CADFF0-CD42-4610-BBE6-4AFF09FD6820}">
      <dgm:prSet/>
      <dgm:spPr/>
      <dgm:t>
        <a:bodyPr/>
        <a:lstStyle/>
        <a:p>
          <a:endParaRPr lang="en-US"/>
        </a:p>
      </dgm:t>
    </dgm:pt>
    <dgm:pt modelId="{95139FE9-0544-4EEC-89B0-B21A7B5BD816}" type="sibTrans" cxnId="{D4CADFF0-CD42-4610-BBE6-4AFF09FD6820}">
      <dgm:prSet/>
      <dgm:spPr/>
      <dgm:t>
        <a:bodyPr/>
        <a:lstStyle/>
        <a:p>
          <a:endParaRPr lang="en-US"/>
        </a:p>
      </dgm:t>
    </dgm:pt>
    <dgm:pt modelId="{225026F3-F273-4920-A5A5-D4A84A175CDF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8240E6-385B-4F65-88BD-613587E5F865}" type="parTrans" cxnId="{5E98A524-9B10-49BE-A554-42F09C32C8BF}">
      <dgm:prSet/>
      <dgm:spPr/>
      <dgm:t>
        <a:bodyPr/>
        <a:lstStyle/>
        <a:p>
          <a:endParaRPr lang="en-US"/>
        </a:p>
      </dgm:t>
    </dgm:pt>
    <dgm:pt modelId="{63FBDAB0-8BBB-4872-BF8F-B472629FABA2}" type="sibTrans" cxnId="{5E98A524-9B10-49BE-A554-42F09C32C8BF}">
      <dgm:prSet/>
      <dgm:spPr/>
      <dgm:t>
        <a:bodyPr/>
        <a:lstStyle/>
        <a:p>
          <a:endParaRPr lang="en-US"/>
        </a:p>
      </dgm:t>
    </dgm:pt>
    <dgm:pt modelId="{8A8175CA-78C7-4541-ACF7-B5C773A29F94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0 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No </a:t>
          </a:r>
          <a:r>
            <a:rPr lang="it-IT" err="1">
              <a:latin typeface="Interstate-LightCompressed" pitchFamily="2" charset="0"/>
              <a:ea typeface="MS PGothic" pitchFamily="34" charset="-128"/>
            </a:rPr>
            <a:t>disservice</a:t>
          </a:r>
          <a:endParaRPr lang="en-US"/>
        </a:p>
      </dgm:t>
    </dgm:pt>
    <dgm:pt modelId="{CBD27F76-4FFA-4E92-ADC5-2C6B0B317BB5}" type="parTrans" cxnId="{F7E4331E-8B2A-4B1C-8FD8-3C42DE0EC354}">
      <dgm:prSet/>
      <dgm:spPr/>
      <dgm:t>
        <a:bodyPr/>
        <a:lstStyle/>
        <a:p>
          <a:endParaRPr lang="en-US"/>
        </a:p>
      </dgm:t>
    </dgm:pt>
    <dgm:pt modelId="{61CE5DBC-43C6-4C1C-8ECA-B3F701EE826D}" type="sibTrans" cxnId="{F7E4331E-8B2A-4B1C-8FD8-3C42DE0EC354}">
      <dgm:prSet/>
      <dgm:spPr/>
      <dgm:t>
        <a:bodyPr/>
        <a:lstStyle/>
        <a:p>
          <a:endParaRPr lang="en-US"/>
        </a:p>
      </dgm:t>
    </dgm:pt>
    <dgm:pt modelId="{3E148222-8192-4565-BAC5-2E1A30743C8F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1 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 </a:t>
          </a:r>
          <a:r>
            <a:rPr lang="it-IT" err="1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D</a:t>
          </a:r>
          <a:r>
            <a:rPr lang="it-IT" err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isservice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</a:t>
          </a:r>
          <a:r>
            <a:rPr lang="en-US">
              <a:latin typeface="Interstate-LightCompressed" pitchFamily="2" charset="0"/>
              <a:ea typeface="MS PGothic" pitchFamily="34" charset="-128"/>
            </a:rPr>
            <a:t>potentially perceived by the customer</a:t>
          </a:r>
          <a:endParaRPr lang="it-IT">
            <a:latin typeface="Interstate-LightCompressed" pitchFamily="2" charset="0"/>
            <a:ea typeface="MS PGothic" pitchFamily="34" charset="-128"/>
            <a:cs typeface="ＭＳ Ｐゴシック" charset="-128"/>
          </a:endParaRPr>
        </a:p>
      </dgm:t>
    </dgm:pt>
    <dgm:pt modelId="{68403E64-A8C5-4D14-9654-1BE07B29B587}" type="parTrans" cxnId="{9EAF4D45-A032-442E-A2B5-93567171CE6D}">
      <dgm:prSet/>
      <dgm:spPr/>
      <dgm:t>
        <a:bodyPr/>
        <a:lstStyle/>
        <a:p>
          <a:endParaRPr lang="en-US"/>
        </a:p>
      </dgm:t>
    </dgm:pt>
    <dgm:pt modelId="{79C5AD5E-0AB3-4117-8787-B0C40C36897E}" type="sibTrans" cxnId="{9EAF4D45-A032-442E-A2B5-93567171CE6D}">
      <dgm:prSet/>
      <dgm:spPr/>
      <dgm:t>
        <a:bodyPr/>
        <a:lstStyle/>
        <a:p>
          <a:endParaRPr lang="en-US"/>
        </a:p>
      </dgm:t>
    </dgm:pt>
    <dgm:pt modelId="{B50CB165-C954-4F86-9D99-A5D9DBC63C87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2 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</a:t>
          </a:r>
          <a:r>
            <a:rPr lang="it-IT" err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D</a:t>
          </a:r>
          <a:r>
            <a:rPr lang="it-IT" err="1">
              <a:latin typeface="Interstate-LightCompressed" pitchFamily="2" charset="0"/>
              <a:ea typeface="MS PGothic" pitchFamily="34" charset="-128"/>
            </a:rPr>
            <a:t>isservice</a:t>
          </a:r>
          <a:endParaRPr lang="it-IT">
            <a:latin typeface="Interstate-LightCompressed" pitchFamily="2" charset="0"/>
            <a:ea typeface="MS PGothic" pitchFamily="34" charset="-128"/>
            <a:cs typeface="ＭＳ Ｐゴシック" charset="-128"/>
          </a:endParaRPr>
        </a:p>
      </dgm:t>
    </dgm:pt>
    <dgm:pt modelId="{29FE25B1-362B-47DF-B02F-30957E67EE40}" type="parTrans" cxnId="{426487AD-ABF9-4FEA-A6C2-A2F07AC830A0}">
      <dgm:prSet/>
      <dgm:spPr/>
      <dgm:t>
        <a:bodyPr/>
        <a:lstStyle/>
        <a:p>
          <a:endParaRPr lang="en-US"/>
        </a:p>
      </dgm:t>
    </dgm:pt>
    <dgm:pt modelId="{DE3EF02C-62AD-4397-BDFC-BF6614FC5460}" type="sibTrans" cxnId="{426487AD-ABF9-4FEA-A6C2-A2F07AC830A0}">
      <dgm:prSet/>
      <dgm:spPr/>
      <dgm:t>
        <a:bodyPr/>
        <a:lstStyle/>
        <a:p>
          <a:endParaRPr lang="en-US"/>
        </a:p>
      </dgm:t>
    </dgm:pt>
    <dgm:pt modelId="{043B841F-2426-4B57-ABDE-127AAB0A9B0C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99C1FA7C-6B91-4DDC-A4EE-0E463EF09445}" type="parTrans" cxnId="{D329B993-8EDC-4A82-A112-2F6F5A093E2B}">
      <dgm:prSet/>
      <dgm:spPr/>
      <dgm:t>
        <a:bodyPr/>
        <a:lstStyle/>
        <a:p>
          <a:endParaRPr lang="en-US"/>
        </a:p>
      </dgm:t>
    </dgm:pt>
    <dgm:pt modelId="{FBEE4EA9-2D4F-4C00-95BF-D98934990F5A}" type="sibTrans" cxnId="{D329B993-8EDC-4A82-A112-2F6F5A093E2B}">
      <dgm:prSet/>
      <dgm:spPr/>
      <dgm:t>
        <a:bodyPr/>
        <a:lstStyle/>
        <a:p>
          <a:endParaRPr lang="en-US"/>
        </a:p>
      </dgm:t>
    </dgm:pt>
    <dgm:pt modelId="{223E1CFF-4805-488D-945E-EF01041A79C0}" type="pres">
      <dgm:prSet presAssocID="{A42A0773-5E08-4E72-80CC-01405B4480ED}" presName="linear" presStyleCnt="0">
        <dgm:presLayoutVars>
          <dgm:dir/>
          <dgm:animLvl val="lvl"/>
          <dgm:resizeHandles val="exact"/>
        </dgm:presLayoutVars>
      </dgm:prSet>
      <dgm:spPr/>
    </dgm:pt>
    <dgm:pt modelId="{79A6665E-DB62-4DE8-ACE6-D54E43E7D135}" type="pres">
      <dgm:prSet presAssocID="{8A0BE65B-89A4-4824-8D1F-9087B63AE2F2}" presName="parentLin" presStyleCnt="0"/>
      <dgm:spPr/>
    </dgm:pt>
    <dgm:pt modelId="{7BBB1F6A-B196-4842-BBDA-510AC004633D}" type="pres">
      <dgm:prSet presAssocID="{8A0BE65B-89A4-4824-8D1F-9087B63AE2F2}" presName="parentLeftMargin" presStyleLbl="node1" presStyleIdx="0" presStyleCnt="6"/>
      <dgm:spPr/>
    </dgm:pt>
    <dgm:pt modelId="{DED4A9D7-51DE-43DA-80E1-CF70CCC99382}" type="pres">
      <dgm:prSet presAssocID="{8A0BE65B-89A4-4824-8D1F-9087B63AE2F2}" presName="parentText" presStyleLbl="node1" presStyleIdx="0" presStyleCnt="6" custLinFactNeighborX="13248" custLinFactNeighborY="-7515">
        <dgm:presLayoutVars>
          <dgm:chMax val="0"/>
          <dgm:bulletEnabled val="1"/>
        </dgm:presLayoutVars>
      </dgm:prSet>
      <dgm:spPr/>
    </dgm:pt>
    <dgm:pt modelId="{CFB48944-CBD8-484E-98F9-1D74F9863F1B}" type="pres">
      <dgm:prSet presAssocID="{8A0BE65B-89A4-4824-8D1F-9087B63AE2F2}" presName="negativeSpace" presStyleCnt="0"/>
      <dgm:spPr/>
    </dgm:pt>
    <dgm:pt modelId="{D30CB318-B8E4-4D42-A4B5-B9C9D598C4AC}" type="pres">
      <dgm:prSet presAssocID="{8A0BE65B-89A4-4824-8D1F-9087B63AE2F2}" presName="childText" presStyleLbl="conFgAcc1" presStyleIdx="0" presStyleCnt="6" custLinFactNeighborX="-1036" custLinFactNeighborY="15855">
        <dgm:presLayoutVars>
          <dgm:bulletEnabled val="1"/>
        </dgm:presLayoutVars>
      </dgm:prSet>
      <dgm:spPr/>
    </dgm:pt>
    <dgm:pt modelId="{B655555D-2986-4C59-A923-82B665AFD2A9}" type="pres">
      <dgm:prSet presAssocID="{68D7EC09-4AE1-4D08-80AC-089C6CF39FD6}" presName="spaceBetweenRectangles" presStyleCnt="0"/>
      <dgm:spPr/>
    </dgm:pt>
    <dgm:pt modelId="{8177B0AD-01B2-4A14-9C0F-12776A0A665F}" type="pres">
      <dgm:prSet presAssocID="{D44CBBFF-E7BD-40A6-9FD4-CCF1269E7446}" presName="parentLin" presStyleCnt="0"/>
      <dgm:spPr/>
    </dgm:pt>
    <dgm:pt modelId="{6E0E7405-9032-4202-AC72-0788BA374C55}" type="pres">
      <dgm:prSet presAssocID="{D44CBBFF-E7BD-40A6-9FD4-CCF1269E7446}" presName="parentLeftMargin" presStyleLbl="node1" presStyleIdx="0" presStyleCnt="6"/>
      <dgm:spPr/>
    </dgm:pt>
    <dgm:pt modelId="{6CDC396D-3543-4005-BBF6-87D7681D9A8B}" type="pres">
      <dgm:prSet presAssocID="{D44CBBFF-E7BD-40A6-9FD4-CCF1269E744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E41995D-A0B0-4351-B115-B3A2E9B53B70}" type="pres">
      <dgm:prSet presAssocID="{D44CBBFF-E7BD-40A6-9FD4-CCF1269E7446}" presName="negativeSpace" presStyleCnt="0"/>
      <dgm:spPr/>
    </dgm:pt>
    <dgm:pt modelId="{845B7C89-C835-42EF-83E5-4E10409DAB5B}" type="pres">
      <dgm:prSet presAssocID="{D44CBBFF-E7BD-40A6-9FD4-CCF1269E7446}" presName="childText" presStyleLbl="conFgAcc1" presStyleIdx="1" presStyleCnt="6">
        <dgm:presLayoutVars>
          <dgm:bulletEnabled val="1"/>
        </dgm:presLayoutVars>
      </dgm:prSet>
      <dgm:spPr/>
    </dgm:pt>
    <dgm:pt modelId="{4721D885-10A3-4D92-BC88-A09323DE976C}" type="pres">
      <dgm:prSet presAssocID="{FBD56FCD-338B-42E6-8635-8D1D1FD8CB2A}" presName="spaceBetweenRectangles" presStyleCnt="0"/>
      <dgm:spPr/>
    </dgm:pt>
    <dgm:pt modelId="{3F6A35B2-9BC0-4FE2-A5B7-44C233205C0D}" type="pres">
      <dgm:prSet presAssocID="{4E64B6E1-08CD-488E-98C5-9E3791230D5E}" presName="parentLin" presStyleCnt="0"/>
      <dgm:spPr/>
    </dgm:pt>
    <dgm:pt modelId="{DCC909F4-1BDF-43C1-94F8-919922A6016A}" type="pres">
      <dgm:prSet presAssocID="{4E64B6E1-08CD-488E-98C5-9E3791230D5E}" presName="parentLeftMargin" presStyleLbl="node1" presStyleIdx="1" presStyleCnt="6"/>
      <dgm:spPr/>
    </dgm:pt>
    <dgm:pt modelId="{51686771-D159-472F-894B-170F63EB8070}" type="pres">
      <dgm:prSet presAssocID="{4E64B6E1-08CD-488E-98C5-9E3791230D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A0BA947-EB02-4FE1-8658-D52DD5A2DBBB}" type="pres">
      <dgm:prSet presAssocID="{4E64B6E1-08CD-488E-98C5-9E3791230D5E}" presName="negativeSpace" presStyleCnt="0"/>
      <dgm:spPr/>
    </dgm:pt>
    <dgm:pt modelId="{659A627D-BCE5-4064-A4A8-4BAA7C624FC1}" type="pres">
      <dgm:prSet presAssocID="{4E64B6E1-08CD-488E-98C5-9E3791230D5E}" presName="childText" presStyleLbl="conFgAcc1" presStyleIdx="2" presStyleCnt="6" custLinFactNeighborX="3847" custLinFactNeighborY="38755">
        <dgm:presLayoutVars>
          <dgm:bulletEnabled val="1"/>
        </dgm:presLayoutVars>
      </dgm:prSet>
      <dgm:spPr/>
    </dgm:pt>
    <dgm:pt modelId="{D31538BE-7C56-479B-B9EF-96C29414C6EB}" type="pres">
      <dgm:prSet presAssocID="{3A1F1B94-2371-49A7-B7DC-A482932E4B72}" presName="spaceBetweenRectangles" presStyleCnt="0"/>
      <dgm:spPr/>
    </dgm:pt>
    <dgm:pt modelId="{CCB584C1-4AF9-47E3-BC32-89B7C989D359}" type="pres">
      <dgm:prSet presAssocID="{75D1F22C-CA20-4E57-B7E6-7FD7B0314DD6}" presName="parentLin" presStyleCnt="0"/>
      <dgm:spPr/>
    </dgm:pt>
    <dgm:pt modelId="{205B46CC-9C7D-4099-9896-EA46D962A89F}" type="pres">
      <dgm:prSet presAssocID="{75D1F22C-CA20-4E57-B7E6-7FD7B0314DD6}" presName="parentLeftMargin" presStyleLbl="node1" presStyleIdx="2" presStyleCnt="6"/>
      <dgm:spPr/>
    </dgm:pt>
    <dgm:pt modelId="{39CD63EE-E1E5-464E-A950-9D6F52004F2F}" type="pres">
      <dgm:prSet presAssocID="{75D1F22C-CA20-4E57-B7E6-7FD7B0314DD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C8DB21F-BC30-413A-A89D-3B4A13BA49A4}" type="pres">
      <dgm:prSet presAssocID="{75D1F22C-CA20-4E57-B7E6-7FD7B0314DD6}" presName="negativeSpace" presStyleCnt="0"/>
      <dgm:spPr/>
    </dgm:pt>
    <dgm:pt modelId="{794CB479-896F-43F3-9240-61B02D3CC2C6}" type="pres">
      <dgm:prSet presAssocID="{75D1F22C-CA20-4E57-B7E6-7FD7B0314DD6}" presName="childText" presStyleLbl="conFgAcc1" presStyleIdx="3" presStyleCnt="6">
        <dgm:presLayoutVars>
          <dgm:bulletEnabled val="1"/>
        </dgm:presLayoutVars>
      </dgm:prSet>
      <dgm:spPr/>
    </dgm:pt>
    <dgm:pt modelId="{5532448F-F8B7-4E5B-BE6D-3A20E88986FA}" type="pres">
      <dgm:prSet presAssocID="{2F6D156D-20C9-4E5E-9697-AAD827316D1C}" presName="spaceBetweenRectangles" presStyleCnt="0"/>
      <dgm:spPr/>
    </dgm:pt>
    <dgm:pt modelId="{436541DF-3BA1-4DEB-BD92-D23E21E7FC31}" type="pres">
      <dgm:prSet presAssocID="{4FF9A075-6089-498C-8EFD-35F2B87272F1}" presName="parentLin" presStyleCnt="0"/>
      <dgm:spPr/>
    </dgm:pt>
    <dgm:pt modelId="{5428E5CF-572E-45A7-BBD8-0BAD2DDA7FEF}" type="pres">
      <dgm:prSet presAssocID="{4FF9A075-6089-498C-8EFD-35F2B87272F1}" presName="parentLeftMargin" presStyleLbl="node1" presStyleIdx="3" presStyleCnt="6"/>
      <dgm:spPr/>
    </dgm:pt>
    <dgm:pt modelId="{8FA68228-DCD0-4246-A8DC-AAFE6A5768CB}" type="pres">
      <dgm:prSet presAssocID="{4FF9A075-6089-498C-8EFD-35F2B87272F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DD97C85-0139-441D-B690-DFF811C6717B}" type="pres">
      <dgm:prSet presAssocID="{4FF9A075-6089-498C-8EFD-35F2B87272F1}" presName="negativeSpace" presStyleCnt="0"/>
      <dgm:spPr/>
    </dgm:pt>
    <dgm:pt modelId="{880EAB37-73E5-45E2-A611-14A86F194237}" type="pres">
      <dgm:prSet presAssocID="{4FF9A075-6089-498C-8EFD-35F2B87272F1}" presName="childText" presStyleLbl="conFgAcc1" presStyleIdx="4" presStyleCnt="6">
        <dgm:presLayoutVars>
          <dgm:bulletEnabled val="1"/>
        </dgm:presLayoutVars>
      </dgm:prSet>
      <dgm:spPr/>
    </dgm:pt>
    <dgm:pt modelId="{C0AFCD10-75CC-436F-B8F2-0F5F8FD5C975}" type="pres">
      <dgm:prSet presAssocID="{3FBF068F-B8ED-4CB6-9AA0-7B17722B4FD9}" presName="spaceBetweenRectangles" presStyleCnt="0"/>
      <dgm:spPr/>
    </dgm:pt>
    <dgm:pt modelId="{7A823B58-94E3-4034-BD84-7412E3BA9C29}" type="pres">
      <dgm:prSet presAssocID="{D8C59FE1-51B4-44F9-9FC9-65BE18166FDC}" presName="parentLin" presStyleCnt="0"/>
      <dgm:spPr/>
    </dgm:pt>
    <dgm:pt modelId="{848496CA-DCEE-4C00-8446-66F8588A991C}" type="pres">
      <dgm:prSet presAssocID="{D8C59FE1-51B4-44F9-9FC9-65BE18166FDC}" presName="parentLeftMargin" presStyleLbl="node1" presStyleIdx="4" presStyleCnt="6"/>
      <dgm:spPr/>
    </dgm:pt>
    <dgm:pt modelId="{308E4FF0-9596-42C0-83D6-4B6596713525}" type="pres">
      <dgm:prSet presAssocID="{D8C59FE1-51B4-44F9-9FC9-65BE18166FD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49B0A63-9FE9-43DC-870D-7A4AC6B81E2B}" type="pres">
      <dgm:prSet presAssocID="{D8C59FE1-51B4-44F9-9FC9-65BE18166FDC}" presName="negativeSpace" presStyleCnt="0"/>
      <dgm:spPr/>
    </dgm:pt>
    <dgm:pt modelId="{2C080AD4-9542-4CFD-88E3-A36414DCBB2D}" type="pres">
      <dgm:prSet presAssocID="{D8C59FE1-51B4-44F9-9FC9-65BE18166FD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BB88905-2402-4788-8222-268C4BC0CF05}" type="presOf" srcId="{D8C59FE1-51B4-44F9-9FC9-65BE18166FDC}" destId="{848496CA-DCEE-4C00-8446-66F8588A991C}" srcOrd="0" destOrd="0" presId="urn:microsoft.com/office/officeart/2005/8/layout/list1"/>
    <dgm:cxn modelId="{11A4C80B-0FDE-4135-BB8F-72F5F426A1D9}" type="presOf" srcId="{3E148222-8192-4565-BAC5-2E1A30743C8F}" destId="{2C080AD4-9542-4CFD-88E3-A36414DCBB2D}" srcOrd="0" destOrd="2" presId="urn:microsoft.com/office/officeart/2005/8/layout/list1"/>
    <dgm:cxn modelId="{CBF0E215-A4D6-4E15-9646-BE36E580BFBB}" type="presOf" srcId="{4E64B6E1-08CD-488E-98C5-9E3791230D5E}" destId="{51686771-D159-472F-894B-170F63EB8070}" srcOrd="1" destOrd="0" presId="urn:microsoft.com/office/officeart/2005/8/layout/list1"/>
    <dgm:cxn modelId="{2399C817-1355-469D-84F9-1043CC1A32F1}" type="presOf" srcId="{A42A0773-5E08-4E72-80CC-01405B4480ED}" destId="{223E1CFF-4805-488D-945E-EF01041A79C0}" srcOrd="0" destOrd="0" presId="urn:microsoft.com/office/officeart/2005/8/layout/list1"/>
    <dgm:cxn modelId="{F7E4331E-8B2A-4B1C-8FD8-3C42DE0EC354}" srcId="{D8C59FE1-51B4-44F9-9FC9-65BE18166FDC}" destId="{8A8175CA-78C7-4541-ACF7-B5C773A29F94}" srcOrd="1" destOrd="0" parTransId="{CBD27F76-4FFA-4E92-ADC5-2C6B0B317BB5}" sibTransId="{61CE5DBC-43C6-4C1C-8ECA-B3F701EE826D}"/>
    <dgm:cxn modelId="{CD8A6820-E0BF-4840-92D9-1ABE4099FED9}" type="presOf" srcId="{4FF9A075-6089-498C-8EFD-35F2B87272F1}" destId="{5428E5CF-572E-45A7-BBD8-0BAD2DDA7FEF}" srcOrd="0" destOrd="0" presId="urn:microsoft.com/office/officeart/2005/8/layout/list1"/>
    <dgm:cxn modelId="{5E98A524-9B10-49BE-A554-42F09C32C8BF}" srcId="{D8C59FE1-51B4-44F9-9FC9-65BE18166FDC}" destId="{225026F3-F273-4920-A5A5-D4A84A175CDF}" srcOrd="0" destOrd="0" parTransId="{3B8240E6-385B-4F65-88BD-613587E5F865}" sibTransId="{63FBDAB0-8BBB-4872-BF8F-B472629FABA2}"/>
    <dgm:cxn modelId="{DD8CCF24-5E66-4492-8E7E-5714909BA678}" type="presOf" srcId="{4E64B6E1-08CD-488E-98C5-9E3791230D5E}" destId="{DCC909F4-1BDF-43C1-94F8-919922A6016A}" srcOrd="0" destOrd="0" presId="urn:microsoft.com/office/officeart/2005/8/layout/list1"/>
    <dgm:cxn modelId="{88277E31-B5F2-4AB7-B663-1F6B97BDBC75}" srcId="{A42A0773-5E08-4E72-80CC-01405B4480ED}" destId="{D44CBBFF-E7BD-40A6-9FD4-CCF1269E7446}" srcOrd="1" destOrd="0" parTransId="{72389285-B628-4B6D-8387-7541C3875FBC}" sibTransId="{FBD56FCD-338B-42E6-8635-8D1D1FD8CB2A}"/>
    <dgm:cxn modelId="{81ABC632-BB9B-4E71-AF93-151E2EB405EF}" type="presOf" srcId="{75D1F22C-CA20-4E57-B7E6-7FD7B0314DD6}" destId="{39CD63EE-E1E5-464E-A950-9D6F52004F2F}" srcOrd="1" destOrd="0" presId="urn:microsoft.com/office/officeart/2005/8/layout/list1"/>
    <dgm:cxn modelId="{E54D3D39-1FC5-4400-A2CA-44B147E7B4AD}" type="presOf" srcId="{D8C59FE1-51B4-44F9-9FC9-65BE18166FDC}" destId="{308E4FF0-9596-42C0-83D6-4B6596713525}" srcOrd="1" destOrd="0" presId="urn:microsoft.com/office/officeart/2005/8/layout/list1"/>
    <dgm:cxn modelId="{37E9EA3A-1E79-4DF5-A9EC-4FEA3B93A183}" srcId="{8A0BE65B-89A4-4824-8D1F-9087B63AE2F2}" destId="{BB711D0F-EEBF-4F66-B378-4F716B46E58A}" srcOrd="0" destOrd="0" parTransId="{689BBDB3-9665-4B0A-A470-9DBB98021EA7}" sibTransId="{2BA2FF7F-7F71-4ECD-9FE0-C57C5BFCD41A}"/>
    <dgm:cxn modelId="{AE0D0C5C-316E-4554-A7AD-68577A6D120B}" type="presOf" srcId="{8A8175CA-78C7-4541-ACF7-B5C773A29F94}" destId="{2C080AD4-9542-4CFD-88E3-A36414DCBB2D}" srcOrd="0" destOrd="1" presId="urn:microsoft.com/office/officeart/2005/8/layout/list1"/>
    <dgm:cxn modelId="{A8F67F61-F905-47F0-88DC-017184FD88BB}" type="presOf" srcId="{57C2DEF5-985E-412F-AF71-E6B3DD5042FC}" destId="{845B7C89-C835-42EF-83E5-4E10409DAB5B}" srcOrd="0" destOrd="0" presId="urn:microsoft.com/office/officeart/2005/8/layout/list1"/>
    <dgm:cxn modelId="{45C76D63-57EB-4121-811B-C57A17B2803C}" type="presOf" srcId="{043B841F-2426-4B57-ABDE-127AAB0A9B0C}" destId="{2C080AD4-9542-4CFD-88E3-A36414DCBB2D}" srcOrd="0" destOrd="4" presId="urn:microsoft.com/office/officeart/2005/8/layout/list1"/>
    <dgm:cxn modelId="{9EAF4D45-A032-442E-A2B5-93567171CE6D}" srcId="{D8C59FE1-51B4-44F9-9FC9-65BE18166FDC}" destId="{3E148222-8192-4565-BAC5-2E1A30743C8F}" srcOrd="2" destOrd="0" parTransId="{68403E64-A8C5-4D14-9654-1BE07B29B587}" sibTransId="{79C5AD5E-0AB3-4117-8787-B0C40C36897E}"/>
    <dgm:cxn modelId="{3A6E0B67-15CE-4EAC-ADFA-7995A422F67C}" type="presOf" srcId="{225026F3-F273-4920-A5A5-D4A84A175CDF}" destId="{2C080AD4-9542-4CFD-88E3-A36414DCBB2D}" srcOrd="0" destOrd="0" presId="urn:microsoft.com/office/officeart/2005/8/layout/list1"/>
    <dgm:cxn modelId="{75C4946B-A305-4C98-9AEA-64CBB87B2B6A}" srcId="{A42A0773-5E08-4E72-80CC-01405B4480ED}" destId="{75D1F22C-CA20-4E57-B7E6-7FD7B0314DD6}" srcOrd="3" destOrd="0" parTransId="{4572D51A-A38D-4A17-9863-1890A73DDB21}" sibTransId="{2F6D156D-20C9-4E5E-9697-AAD827316D1C}"/>
    <dgm:cxn modelId="{B11BF16D-49F0-45AF-A69B-C337E47971F4}" srcId="{D44CBBFF-E7BD-40A6-9FD4-CCF1269E7446}" destId="{57C2DEF5-985E-412F-AF71-E6B3DD5042FC}" srcOrd="0" destOrd="0" parTransId="{B5CF478E-EECE-4532-B19F-7CF459D99801}" sibTransId="{D44922FB-B3EA-4352-B842-9A36C48B26EF}"/>
    <dgm:cxn modelId="{1896D174-8391-4464-8EFC-0FCE83B2EF0D}" srcId="{A42A0773-5E08-4E72-80CC-01405B4480ED}" destId="{8A0BE65B-89A4-4824-8D1F-9087B63AE2F2}" srcOrd="0" destOrd="0" parTransId="{57C1E6C0-E735-4750-80C3-5ACF993085AC}" sibTransId="{68D7EC09-4AE1-4D08-80AC-089C6CF39FD6}"/>
    <dgm:cxn modelId="{68F25091-B64E-4EA3-882D-71C6EAF50319}" type="presOf" srcId="{D44CBBFF-E7BD-40A6-9FD4-CCF1269E7446}" destId="{6E0E7405-9032-4202-AC72-0788BA374C55}" srcOrd="0" destOrd="0" presId="urn:microsoft.com/office/officeart/2005/8/layout/list1"/>
    <dgm:cxn modelId="{C350D492-0322-4D7D-A499-73AD0CAF18E5}" type="presOf" srcId="{8A0BE65B-89A4-4824-8D1F-9087B63AE2F2}" destId="{7BBB1F6A-B196-4842-BBDA-510AC004633D}" srcOrd="0" destOrd="0" presId="urn:microsoft.com/office/officeart/2005/8/layout/list1"/>
    <dgm:cxn modelId="{D329B993-8EDC-4A82-A112-2F6F5A093E2B}" srcId="{D8C59FE1-51B4-44F9-9FC9-65BE18166FDC}" destId="{043B841F-2426-4B57-ABDE-127AAB0A9B0C}" srcOrd="4" destOrd="0" parTransId="{99C1FA7C-6B91-4DDC-A4EE-0E463EF09445}" sibTransId="{FBEE4EA9-2D4F-4C00-95BF-D98934990F5A}"/>
    <dgm:cxn modelId="{A9170798-3FC8-4DF7-9A7B-ADEB6C654F2B}" type="presOf" srcId="{BB711D0F-EEBF-4F66-B378-4F716B46E58A}" destId="{D30CB318-B8E4-4D42-A4B5-B9C9D598C4AC}" srcOrd="0" destOrd="0" presId="urn:microsoft.com/office/officeart/2005/8/layout/list1"/>
    <dgm:cxn modelId="{9AE9A59D-0208-4DA6-9B98-53FB4E1680DD}" type="presOf" srcId="{4FF9A075-6089-498C-8EFD-35F2B87272F1}" destId="{8FA68228-DCD0-4246-A8DC-AAFE6A5768CB}" srcOrd="1" destOrd="0" presId="urn:microsoft.com/office/officeart/2005/8/layout/list1"/>
    <dgm:cxn modelId="{426487AD-ABF9-4FEA-A6C2-A2F07AC830A0}" srcId="{D8C59FE1-51B4-44F9-9FC9-65BE18166FDC}" destId="{B50CB165-C954-4F86-9D99-A5D9DBC63C87}" srcOrd="3" destOrd="0" parTransId="{29FE25B1-362B-47DF-B02F-30957E67EE40}" sibTransId="{DE3EF02C-62AD-4397-BDFC-BF6614FC5460}"/>
    <dgm:cxn modelId="{64C29AB4-C790-4462-8C7B-DE38AC086966}" type="presOf" srcId="{B016F856-1B4D-4B68-9BDA-28CDDCD95BD5}" destId="{880EAB37-73E5-45E2-A611-14A86F194237}" srcOrd="0" destOrd="0" presId="urn:microsoft.com/office/officeart/2005/8/layout/list1"/>
    <dgm:cxn modelId="{F5507FC4-3668-470B-AF5C-7A9B9AD6E1B5}" srcId="{A42A0773-5E08-4E72-80CC-01405B4480ED}" destId="{4FF9A075-6089-498C-8EFD-35F2B87272F1}" srcOrd="4" destOrd="0" parTransId="{0C0F4B4A-AD7F-466F-889C-0CE98AB0930E}" sibTransId="{3FBF068F-B8ED-4CB6-9AA0-7B17722B4FD9}"/>
    <dgm:cxn modelId="{5A07C7C5-B979-4FF3-A8E2-44B1C7953EF0}" srcId="{4E64B6E1-08CD-488E-98C5-9E3791230D5E}" destId="{5FA15834-C99F-4482-B52F-80876C6D5331}" srcOrd="0" destOrd="0" parTransId="{9E1E0658-8700-4BF5-B3E7-F21B3C62A4C1}" sibTransId="{657F24DD-19BA-48AB-8FB2-CE49ECC6522C}"/>
    <dgm:cxn modelId="{C2FF43CD-41FE-447A-834A-EB2133B0C2EB}" type="presOf" srcId="{5FA15834-C99F-4482-B52F-80876C6D5331}" destId="{659A627D-BCE5-4064-A4A8-4BAA7C624FC1}" srcOrd="0" destOrd="0" presId="urn:microsoft.com/office/officeart/2005/8/layout/list1"/>
    <dgm:cxn modelId="{6B4386D2-21BA-465F-9CB8-797539EEAF23}" type="presOf" srcId="{75D1F22C-CA20-4E57-B7E6-7FD7B0314DD6}" destId="{205B46CC-9C7D-4099-9896-EA46D962A89F}" srcOrd="0" destOrd="0" presId="urn:microsoft.com/office/officeart/2005/8/layout/list1"/>
    <dgm:cxn modelId="{920297DA-1590-4FBC-8579-4685DFBDE6B5}" srcId="{A42A0773-5E08-4E72-80CC-01405B4480ED}" destId="{D8C59FE1-51B4-44F9-9FC9-65BE18166FDC}" srcOrd="5" destOrd="0" parTransId="{8B5147E1-F911-4877-AF5D-2DF08D0DAB74}" sibTransId="{56C3E811-F01E-42D9-906E-A288D026DEDE}"/>
    <dgm:cxn modelId="{88DE95DD-9735-4638-972B-5547B28371BF}" type="presOf" srcId="{8A0BE65B-89A4-4824-8D1F-9087B63AE2F2}" destId="{DED4A9D7-51DE-43DA-80E1-CF70CCC99382}" srcOrd="1" destOrd="0" presId="urn:microsoft.com/office/officeart/2005/8/layout/list1"/>
    <dgm:cxn modelId="{5DFAA1E6-FACC-45E9-95A0-BAA3A047309D}" srcId="{A42A0773-5E08-4E72-80CC-01405B4480ED}" destId="{4E64B6E1-08CD-488E-98C5-9E3791230D5E}" srcOrd="2" destOrd="0" parTransId="{72010364-C696-47AD-9803-4000702618B1}" sibTransId="{3A1F1B94-2371-49A7-B7DC-A482932E4B72}"/>
    <dgm:cxn modelId="{D3D56AEB-9E54-46DA-85B3-A293A6E254A8}" type="presOf" srcId="{D44CBBFF-E7BD-40A6-9FD4-CCF1269E7446}" destId="{6CDC396D-3543-4005-BBF6-87D7681D9A8B}" srcOrd="1" destOrd="0" presId="urn:microsoft.com/office/officeart/2005/8/layout/list1"/>
    <dgm:cxn modelId="{E5229AED-7A17-4E04-9C85-A962FD3A0979}" type="presOf" srcId="{ED10B07A-F962-4150-9AEC-B9AB21D7F641}" destId="{794CB479-896F-43F3-9240-61B02D3CC2C6}" srcOrd="0" destOrd="0" presId="urn:microsoft.com/office/officeart/2005/8/layout/list1"/>
    <dgm:cxn modelId="{CA3CB4F0-283E-417F-913A-3923186F4F81}" type="presOf" srcId="{B50CB165-C954-4F86-9D99-A5D9DBC63C87}" destId="{2C080AD4-9542-4CFD-88E3-A36414DCBB2D}" srcOrd="0" destOrd="3" presId="urn:microsoft.com/office/officeart/2005/8/layout/list1"/>
    <dgm:cxn modelId="{D4CADFF0-CD42-4610-BBE6-4AFF09FD6820}" srcId="{4FF9A075-6089-498C-8EFD-35F2B87272F1}" destId="{B016F856-1B4D-4B68-9BDA-28CDDCD95BD5}" srcOrd="0" destOrd="0" parTransId="{E2B0010E-D735-4AE7-A8D0-AEA187ACA828}" sibTransId="{95139FE9-0544-4EEC-89B0-B21A7B5BD816}"/>
    <dgm:cxn modelId="{A9F8E7F3-A0B5-4445-8942-903D60C69CFE}" srcId="{75D1F22C-CA20-4E57-B7E6-7FD7B0314DD6}" destId="{ED10B07A-F962-4150-9AEC-B9AB21D7F641}" srcOrd="0" destOrd="0" parTransId="{9386428B-E4F0-44DB-87ED-76FAA9F7322D}" sibTransId="{E3E24FC8-EB23-4C39-8F38-83521A56CC40}"/>
    <dgm:cxn modelId="{110443F1-AB06-4189-90C9-730ABD9A7F6C}" type="presParOf" srcId="{223E1CFF-4805-488D-945E-EF01041A79C0}" destId="{79A6665E-DB62-4DE8-ACE6-D54E43E7D135}" srcOrd="0" destOrd="0" presId="urn:microsoft.com/office/officeart/2005/8/layout/list1"/>
    <dgm:cxn modelId="{15D51952-0380-4B02-8E3B-507B6FCCC11B}" type="presParOf" srcId="{79A6665E-DB62-4DE8-ACE6-D54E43E7D135}" destId="{7BBB1F6A-B196-4842-BBDA-510AC004633D}" srcOrd="0" destOrd="0" presId="urn:microsoft.com/office/officeart/2005/8/layout/list1"/>
    <dgm:cxn modelId="{B89BBB90-E857-4B6C-B1E0-BA6585966361}" type="presParOf" srcId="{79A6665E-DB62-4DE8-ACE6-D54E43E7D135}" destId="{DED4A9D7-51DE-43DA-80E1-CF70CCC99382}" srcOrd="1" destOrd="0" presId="urn:microsoft.com/office/officeart/2005/8/layout/list1"/>
    <dgm:cxn modelId="{5B901567-6048-4D58-9142-53A29FA696BF}" type="presParOf" srcId="{223E1CFF-4805-488D-945E-EF01041A79C0}" destId="{CFB48944-CBD8-484E-98F9-1D74F9863F1B}" srcOrd="1" destOrd="0" presId="urn:microsoft.com/office/officeart/2005/8/layout/list1"/>
    <dgm:cxn modelId="{B536C76D-4520-49D9-B716-1067373D1B35}" type="presParOf" srcId="{223E1CFF-4805-488D-945E-EF01041A79C0}" destId="{D30CB318-B8E4-4D42-A4B5-B9C9D598C4AC}" srcOrd="2" destOrd="0" presId="urn:microsoft.com/office/officeart/2005/8/layout/list1"/>
    <dgm:cxn modelId="{6A03FCCA-7429-47FA-BF90-A3D654072C66}" type="presParOf" srcId="{223E1CFF-4805-488D-945E-EF01041A79C0}" destId="{B655555D-2986-4C59-A923-82B665AFD2A9}" srcOrd="3" destOrd="0" presId="urn:microsoft.com/office/officeart/2005/8/layout/list1"/>
    <dgm:cxn modelId="{91204ED7-ED9A-4E9D-9F94-0032E61F9F7D}" type="presParOf" srcId="{223E1CFF-4805-488D-945E-EF01041A79C0}" destId="{8177B0AD-01B2-4A14-9C0F-12776A0A665F}" srcOrd="4" destOrd="0" presId="urn:microsoft.com/office/officeart/2005/8/layout/list1"/>
    <dgm:cxn modelId="{DF47C7CA-90CC-423F-A6D7-3B6C120EFF43}" type="presParOf" srcId="{8177B0AD-01B2-4A14-9C0F-12776A0A665F}" destId="{6E0E7405-9032-4202-AC72-0788BA374C55}" srcOrd="0" destOrd="0" presId="urn:microsoft.com/office/officeart/2005/8/layout/list1"/>
    <dgm:cxn modelId="{B340DFF9-CA25-4D81-9E96-23AA5A493DAA}" type="presParOf" srcId="{8177B0AD-01B2-4A14-9C0F-12776A0A665F}" destId="{6CDC396D-3543-4005-BBF6-87D7681D9A8B}" srcOrd="1" destOrd="0" presId="urn:microsoft.com/office/officeart/2005/8/layout/list1"/>
    <dgm:cxn modelId="{E79B7747-1078-4DF4-828B-F97AF337299B}" type="presParOf" srcId="{223E1CFF-4805-488D-945E-EF01041A79C0}" destId="{3E41995D-A0B0-4351-B115-B3A2E9B53B70}" srcOrd="5" destOrd="0" presId="urn:microsoft.com/office/officeart/2005/8/layout/list1"/>
    <dgm:cxn modelId="{0925873F-D548-443A-89D7-00DA5ED6AA8F}" type="presParOf" srcId="{223E1CFF-4805-488D-945E-EF01041A79C0}" destId="{845B7C89-C835-42EF-83E5-4E10409DAB5B}" srcOrd="6" destOrd="0" presId="urn:microsoft.com/office/officeart/2005/8/layout/list1"/>
    <dgm:cxn modelId="{281E30F7-D09B-4902-A4A4-DEF728C80412}" type="presParOf" srcId="{223E1CFF-4805-488D-945E-EF01041A79C0}" destId="{4721D885-10A3-4D92-BC88-A09323DE976C}" srcOrd="7" destOrd="0" presId="urn:microsoft.com/office/officeart/2005/8/layout/list1"/>
    <dgm:cxn modelId="{59BAE0CE-8D89-4E9C-BCBB-253D3A9501B9}" type="presParOf" srcId="{223E1CFF-4805-488D-945E-EF01041A79C0}" destId="{3F6A35B2-9BC0-4FE2-A5B7-44C233205C0D}" srcOrd="8" destOrd="0" presId="urn:microsoft.com/office/officeart/2005/8/layout/list1"/>
    <dgm:cxn modelId="{7AAC4993-37F9-4185-BEDD-FFC8C1D7CD64}" type="presParOf" srcId="{3F6A35B2-9BC0-4FE2-A5B7-44C233205C0D}" destId="{DCC909F4-1BDF-43C1-94F8-919922A6016A}" srcOrd="0" destOrd="0" presId="urn:microsoft.com/office/officeart/2005/8/layout/list1"/>
    <dgm:cxn modelId="{5F4E8723-85A7-481D-B21E-C53AC2414756}" type="presParOf" srcId="{3F6A35B2-9BC0-4FE2-A5B7-44C233205C0D}" destId="{51686771-D159-472F-894B-170F63EB8070}" srcOrd="1" destOrd="0" presId="urn:microsoft.com/office/officeart/2005/8/layout/list1"/>
    <dgm:cxn modelId="{4CB6A6E9-48FC-420B-AD9E-12B3AF49D953}" type="presParOf" srcId="{223E1CFF-4805-488D-945E-EF01041A79C0}" destId="{EA0BA947-EB02-4FE1-8658-D52DD5A2DBBB}" srcOrd="9" destOrd="0" presId="urn:microsoft.com/office/officeart/2005/8/layout/list1"/>
    <dgm:cxn modelId="{F0245F21-7251-48D3-9005-096787E11DD2}" type="presParOf" srcId="{223E1CFF-4805-488D-945E-EF01041A79C0}" destId="{659A627D-BCE5-4064-A4A8-4BAA7C624FC1}" srcOrd="10" destOrd="0" presId="urn:microsoft.com/office/officeart/2005/8/layout/list1"/>
    <dgm:cxn modelId="{B06515A7-CA20-41EE-BF8B-475427F08A07}" type="presParOf" srcId="{223E1CFF-4805-488D-945E-EF01041A79C0}" destId="{D31538BE-7C56-479B-B9EF-96C29414C6EB}" srcOrd="11" destOrd="0" presId="urn:microsoft.com/office/officeart/2005/8/layout/list1"/>
    <dgm:cxn modelId="{7052C373-7AD9-43B7-968E-70976C3E315E}" type="presParOf" srcId="{223E1CFF-4805-488D-945E-EF01041A79C0}" destId="{CCB584C1-4AF9-47E3-BC32-89B7C989D359}" srcOrd="12" destOrd="0" presId="urn:microsoft.com/office/officeart/2005/8/layout/list1"/>
    <dgm:cxn modelId="{B7E4549A-8D93-4B98-B196-7003A15F8115}" type="presParOf" srcId="{CCB584C1-4AF9-47E3-BC32-89B7C989D359}" destId="{205B46CC-9C7D-4099-9896-EA46D962A89F}" srcOrd="0" destOrd="0" presId="urn:microsoft.com/office/officeart/2005/8/layout/list1"/>
    <dgm:cxn modelId="{CE6054F0-AC13-48C8-97E2-D7EF921B5C1F}" type="presParOf" srcId="{CCB584C1-4AF9-47E3-BC32-89B7C989D359}" destId="{39CD63EE-E1E5-464E-A950-9D6F52004F2F}" srcOrd="1" destOrd="0" presId="urn:microsoft.com/office/officeart/2005/8/layout/list1"/>
    <dgm:cxn modelId="{C4DEBA06-ECD5-441F-9709-7746E9221C4B}" type="presParOf" srcId="{223E1CFF-4805-488D-945E-EF01041A79C0}" destId="{1C8DB21F-BC30-413A-A89D-3B4A13BA49A4}" srcOrd="13" destOrd="0" presId="urn:microsoft.com/office/officeart/2005/8/layout/list1"/>
    <dgm:cxn modelId="{EE2B74BD-554A-40A4-9DBE-0FD4E0878EC5}" type="presParOf" srcId="{223E1CFF-4805-488D-945E-EF01041A79C0}" destId="{794CB479-896F-43F3-9240-61B02D3CC2C6}" srcOrd="14" destOrd="0" presId="urn:microsoft.com/office/officeart/2005/8/layout/list1"/>
    <dgm:cxn modelId="{C3BBF145-CAA5-469A-A6D8-C1184DEB32A5}" type="presParOf" srcId="{223E1CFF-4805-488D-945E-EF01041A79C0}" destId="{5532448F-F8B7-4E5B-BE6D-3A20E88986FA}" srcOrd="15" destOrd="0" presId="urn:microsoft.com/office/officeart/2005/8/layout/list1"/>
    <dgm:cxn modelId="{A01B9249-284E-4BAF-94E8-47D3DAEFFA5A}" type="presParOf" srcId="{223E1CFF-4805-488D-945E-EF01041A79C0}" destId="{436541DF-3BA1-4DEB-BD92-D23E21E7FC31}" srcOrd="16" destOrd="0" presId="urn:microsoft.com/office/officeart/2005/8/layout/list1"/>
    <dgm:cxn modelId="{54AEA3D0-BF48-4A64-96F9-6C9686C8B8EB}" type="presParOf" srcId="{436541DF-3BA1-4DEB-BD92-D23E21E7FC31}" destId="{5428E5CF-572E-45A7-BBD8-0BAD2DDA7FEF}" srcOrd="0" destOrd="0" presId="urn:microsoft.com/office/officeart/2005/8/layout/list1"/>
    <dgm:cxn modelId="{C87A8B2F-EF84-4C6E-913B-53101DEE6BC1}" type="presParOf" srcId="{436541DF-3BA1-4DEB-BD92-D23E21E7FC31}" destId="{8FA68228-DCD0-4246-A8DC-AAFE6A5768CB}" srcOrd="1" destOrd="0" presId="urn:microsoft.com/office/officeart/2005/8/layout/list1"/>
    <dgm:cxn modelId="{7B6D65C1-47B0-41DB-91A7-97844D79FF14}" type="presParOf" srcId="{223E1CFF-4805-488D-945E-EF01041A79C0}" destId="{CDD97C85-0139-441D-B690-DFF811C6717B}" srcOrd="17" destOrd="0" presId="urn:microsoft.com/office/officeart/2005/8/layout/list1"/>
    <dgm:cxn modelId="{D9849340-C83C-40C7-AE7D-BDC44F51B49E}" type="presParOf" srcId="{223E1CFF-4805-488D-945E-EF01041A79C0}" destId="{880EAB37-73E5-45E2-A611-14A86F194237}" srcOrd="18" destOrd="0" presId="urn:microsoft.com/office/officeart/2005/8/layout/list1"/>
    <dgm:cxn modelId="{1835A5B7-E263-4DFE-8E8A-82B70B79D561}" type="presParOf" srcId="{223E1CFF-4805-488D-945E-EF01041A79C0}" destId="{C0AFCD10-75CC-436F-B8F2-0F5F8FD5C975}" srcOrd="19" destOrd="0" presId="urn:microsoft.com/office/officeart/2005/8/layout/list1"/>
    <dgm:cxn modelId="{B3A792D6-35D8-4343-8768-136AD4910843}" type="presParOf" srcId="{223E1CFF-4805-488D-945E-EF01041A79C0}" destId="{7A823B58-94E3-4034-BD84-7412E3BA9C29}" srcOrd="20" destOrd="0" presId="urn:microsoft.com/office/officeart/2005/8/layout/list1"/>
    <dgm:cxn modelId="{5EAE5D18-B29F-4FF1-BB6E-6A5CF3BC9BF1}" type="presParOf" srcId="{7A823B58-94E3-4034-BD84-7412E3BA9C29}" destId="{848496CA-DCEE-4C00-8446-66F8588A991C}" srcOrd="0" destOrd="0" presId="urn:microsoft.com/office/officeart/2005/8/layout/list1"/>
    <dgm:cxn modelId="{A27767FE-D121-4F3C-B6F2-C0C810715492}" type="presParOf" srcId="{7A823B58-94E3-4034-BD84-7412E3BA9C29}" destId="{308E4FF0-9596-42C0-83D6-4B6596713525}" srcOrd="1" destOrd="0" presId="urn:microsoft.com/office/officeart/2005/8/layout/list1"/>
    <dgm:cxn modelId="{BA1FB29A-630A-47FF-B973-2F17B688417A}" type="presParOf" srcId="{223E1CFF-4805-488D-945E-EF01041A79C0}" destId="{F49B0A63-9FE9-43DC-870D-7A4AC6B81E2B}" srcOrd="21" destOrd="0" presId="urn:microsoft.com/office/officeart/2005/8/layout/list1"/>
    <dgm:cxn modelId="{E06E1ABB-6FC4-41C6-B945-4029CEB00CA9}" type="presParOf" srcId="{223E1CFF-4805-488D-945E-EF01041A79C0}" destId="{2C080AD4-9542-4CFD-88E3-A36414DCBB2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37CBC-F371-C147-8770-842ED42208B8}" type="doc">
      <dgm:prSet loTypeId="urn:microsoft.com/office/officeart/2008/layout/HorizontalMultiLevelHierarchy" loCatId="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16B93656-36EB-0749-AC06-D34F483BD8CC}">
      <dgm:prSet phldrT="[Testo]" custT="1"/>
      <dgm:spPr>
        <a:solidFill>
          <a:schemeClr val="tx1"/>
        </a:solidFill>
      </dgm:spPr>
      <dgm:t>
        <a:bodyPr/>
        <a:lstStyle/>
        <a:p>
          <a:r>
            <a:rPr lang="it-IT" sz="2200" err="1">
              <a:solidFill>
                <a:schemeClr val="bg1"/>
              </a:solidFill>
              <a:latin typeface="Calibri Light" panose="020F0302020204030204"/>
            </a:rPr>
            <a:t>Multiclass</a:t>
          </a:r>
          <a:endParaRPr lang="it-IT" sz="2200" b="0" i="0" u="none" strike="noStrike" cap="none" baseline="0" noProof="0" err="1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D97674F3-C56C-1D49-BCC5-C7DF5DC79F2C}" type="parTrans" cxnId="{D6DC8F01-AACF-B345-8110-597D101ED6C2}">
      <dgm:prSet/>
      <dgm:spPr/>
      <dgm:t>
        <a:bodyPr/>
        <a:lstStyle/>
        <a:p>
          <a:endParaRPr lang="it-IT"/>
        </a:p>
      </dgm:t>
    </dgm:pt>
    <dgm:pt modelId="{24FB4F2D-ACB7-5740-9CFB-5FAB601A3F02}" type="sibTrans" cxnId="{D6DC8F01-AACF-B345-8110-597D101ED6C2}">
      <dgm:prSet/>
      <dgm:spPr/>
      <dgm:t>
        <a:bodyPr/>
        <a:lstStyle/>
        <a:p>
          <a:endParaRPr lang="it-IT"/>
        </a:p>
      </dgm:t>
    </dgm:pt>
    <dgm:pt modelId="{C92209CD-B4BA-CD46-8CF6-B2D8700BC6FB}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2200" kern="1200">
              <a:latin typeface="Calibri" panose="020F0502020204030204"/>
              <a:ea typeface="+mn-ea"/>
              <a:cs typeface="+mn-cs"/>
            </a:rPr>
            <a:t>Random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Forest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gm:t>
    </dgm:pt>
    <dgm:pt modelId="{7437CB8A-E5CE-8C49-839A-F4BCBEABD356}" type="parTrans" cxnId="{BEF37059-B9B6-CA4E-8EEC-7EC50C2500B4}">
      <dgm:prSet/>
      <dgm:spPr/>
      <dgm:t>
        <a:bodyPr/>
        <a:lstStyle/>
        <a:p>
          <a:endParaRPr lang="it-IT"/>
        </a:p>
      </dgm:t>
    </dgm:pt>
    <dgm:pt modelId="{048950ED-423A-0742-A064-93DCEBCCC844}" type="sibTrans" cxnId="{BEF37059-B9B6-CA4E-8EEC-7EC50C2500B4}">
      <dgm:prSet/>
      <dgm:spPr/>
      <dgm:t>
        <a:bodyPr/>
        <a:lstStyle/>
        <a:p>
          <a:endParaRPr lang="it-IT"/>
        </a:p>
      </dgm:t>
    </dgm:pt>
    <dgm:pt modelId="{C408E1F3-D317-DD4C-8816-2A8B70006545}">
      <dgm:prSet phldrT="[Testo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err="1">
              <a:latin typeface="Calibri" panose="020F0502020204030204"/>
              <a:ea typeface="+mn-ea"/>
              <a:cs typeface="+mn-cs"/>
            </a:rPr>
            <a:t>Logistic</a:t>
          </a:r>
          <a:r>
            <a:rPr lang="it-IT" sz="2200" kern="1200">
              <a:latin typeface="Calibri" panose="020F0502020204030204"/>
              <a:ea typeface="+mn-ea"/>
              <a:cs typeface="+mn-cs"/>
            </a:rPr>
            <a:t>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Regression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gm:t>
    </dgm:pt>
    <dgm:pt modelId="{BB0B01D6-B675-D24A-88B9-62ACA6F53AB4}" type="parTrans" cxnId="{1F83B4B8-E138-BE4B-8E28-8D5DFD03BA69}">
      <dgm:prSet/>
      <dgm:spPr/>
      <dgm:t>
        <a:bodyPr/>
        <a:lstStyle/>
        <a:p>
          <a:endParaRPr lang="it-IT"/>
        </a:p>
      </dgm:t>
    </dgm:pt>
    <dgm:pt modelId="{1899BB9F-3F41-5447-BBFB-0BCAFB5F224B}" type="sibTrans" cxnId="{1F83B4B8-E138-BE4B-8E28-8D5DFD03BA69}">
      <dgm:prSet/>
      <dgm:spPr/>
      <dgm:t>
        <a:bodyPr/>
        <a:lstStyle/>
        <a:p>
          <a:endParaRPr lang="it-IT"/>
        </a:p>
      </dgm:t>
    </dgm:pt>
    <dgm:pt modelId="{5DB7108E-10E7-F740-9E26-FAA8C216D292}" type="pres">
      <dgm:prSet presAssocID="{90937CBC-F371-C147-8770-842ED42208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918404-7E93-8C48-ACB0-6A7F62876FCD}" type="pres">
      <dgm:prSet presAssocID="{16B93656-36EB-0749-AC06-D34F483BD8CC}" presName="root1" presStyleCnt="0"/>
      <dgm:spPr/>
    </dgm:pt>
    <dgm:pt modelId="{824956C6-E955-334E-8A0E-4EA118EF0315}" type="pres">
      <dgm:prSet presAssocID="{16B93656-36EB-0749-AC06-D34F483BD8CC}" presName="LevelOneTextNode" presStyleLbl="node0" presStyleIdx="0" presStyleCnt="1">
        <dgm:presLayoutVars>
          <dgm:chPref val="3"/>
        </dgm:presLayoutVars>
      </dgm:prSet>
      <dgm:spPr/>
    </dgm:pt>
    <dgm:pt modelId="{F8A557C7-D919-F241-AB71-F657C61E0189}" type="pres">
      <dgm:prSet presAssocID="{16B93656-36EB-0749-AC06-D34F483BD8CC}" presName="level2hierChild" presStyleCnt="0"/>
      <dgm:spPr/>
    </dgm:pt>
    <dgm:pt modelId="{5DDC2E6F-7FCA-474B-9093-C859CA061E6C}" type="pres">
      <dgm:prSet presAssocID="{7437CB8A-E5CE-8C49-839A-F4BCBEABD356}" presName="conn2-1" presStyleLbl="parChTrans1D2" presStyleIdx="0" presStyleCnt="2"/>
      <dgm:spPr/>
    </dgm:pt>
    <dgm:pt modelId="{4AFED4A4-C6CA-4741-9758-AFB1FA3E20EC}" type="pres">
      <dgm:prSet presAssocID="{7437CB8A-E5CE-8C49-839A-F4BCBEABD356}" presName="connTx" presStyleLbl="parChTrans1D2" presStyleIdx="0" presStyleCnt="2"/>
      <dgm:spPr/>
    </dgm:pt>
    <dgm:pt modelId="{599C5567-5F11-C64A-A159-80B7CE9F0801}" type="pres">
      <dgm:prSet presAssocID="{C92209CD-B4BA-CD46-8CF6-B2D8700BC6FB}" presName="root2" presStyleCnt="0"/>
      <dgm:spPr/>
    </dgm:pt>
    <dgm:pt modelId="{157D9930-AEA3-CD4F-9EF1-A1605374F3EA}" type="pres">
      <dgm:prSet presAssocID="{C92209CD-B4BA-CD46-8CF6-B2D8700BC6FB}" presName="LevelTwoTextNode" presStyleLbl="node2" presStyleIdx="0" presStyleCnt="2">
        <dgm:presLayoutVars>
          <dgm:chPref val="3"/>
        </dgm:presLayoutVars>
      </dgm:prSet>
      <dgm:spPr/>
    </dgm:pt>
    <dgm:pt modelId="{E88DA0A1-CF1A-7948-8385-46D28ED93A99}" type="pres">
      <dgm:prSet presAssocID="{C92209CD-B4BA-CD46-8CF6-B2D8700BC6FB}" presName="level3hierChild" presStyleCnt="0"/>
      <dgm:spPr/>
    </dgm:pt>
    <dgm:pt modelId="{EF800DC2-D7D6-5048-B21D-FA477F34F471}" type="pres">
      <dgm:prSet presAssocID="{BB0B01D6-B675-D24A-88B9-62ACA6F53AB4}" presName="conn2-1" presStyleLbl="parChTrans1D2" presStyleIdx="1" presStyleCnt="2"/>
      <dgm:spPr/>
    </dgm:pt>
    <dgm:pt modelId="{E3F0AF9E-1F2B-2140-8CEE-443688240543}" type="pres">
      <dgm:prSet presAssocID="{BB0B01D6-B675-D24A-88B9-62ACA6F53AB4}" presName="connTx" presStyleLbl="parChTrans1D2" presStyleIdx="1" presStyleCnt="2"/>
      <dgm:spPr/>
    </dgm:pt>
    <dgm:pt modelId="{4015760A-011E-5545-93D1-A194438ACB31}" type="pres">
      <dgm:prSet presAssocID="{C408E1F3-D317-DD4C-8816-2A8B70006545}" presName="root2" presStyleCnt="0"/>
      <dgm:spPr/>
    </dgm:pt>
    <dgm:pt modelId="{4BC19891-D816-F244-B7BA-CBB04E40EA47}" type="pres">
      <dgm:prSet presAssocID="{C408E1F3-D317-DD4C-8816-2A8B70006545}" presName="LevelTwoTextNode" presStyleLbl="node2" presStyleIdx="1" presStyleCnt="2">
        <dgm:presLayoutVars>
          <dgm:chPref val="3"/>
        </dgm:presLayoutVars>
      </dgm:prSet>
      <dgm:spPr/>
    </dgm:pt>
    <dgm:pt modelId="{E9A15236-7929-2340-BD20-603233CF40B0}" type="pres">
      <dgm:prSet presAssocID="{C408E1F3-D317-DD4C-8816-2A8B70006545}" presName="level3hierChild" presStyleCnt="0"/>
      <dgm:spPr/>
    </dgm:pt>
  </dgm:ptLst>
  <dgm:cxnLst>
    <dgm:cxn modelId="{D6DC8F01-AACF-B345-8110-597D101ED6C2}" srcId="{90937CBC-F371-C147-8770-842ED42208B8}" destId="{16B93656-36EB-0749-AC06-D34F483BD8CC}" srcOrd="0" destOrd="0" parTransId="{D97674F3-C56C-1D49-BCC5-C7DF5DC79F2C}" sibTransId="{24FB4F2D-ACB7-5740-9CFB-5FAB601A3F02}"/>
    <dgm:cxn modelId="{FBD59A18-04D8-0D47-A517-2343348C137B}" type="presOf" srcId="{7437CB8A-E5CE-8C49-839A-F4BCBEABD356}" destId="{4AFED4A4-C6CA-4741-9758-AFB1FA3E20EC}" srcOrd="1" destOrd="0" presId="urn:microsoft.com/office/officeart/2008/layout/HorizontalMultiLevelHierarchy"/>
    <dgm:cxn modelId="{98E02C1A-E3A6-894A-BF2B-58113B19D8A6}" type="presOf" srcId="{BB0B01D6-B675-D24A-88B9-62ACA6F53AB4}" destId="{E3F0AF9E-1F2B-2140-8CEE-443688240543}" srcOrd="1" destOrd="0" presId="urn:microsoft.com/office/officeart/2008/layout/HorizontalMultiLevelHierarchy"/>
    <dgm:cxn modelId="{BCEFF533-89F9-E746-85AB-1492F7FFA454}" type="presOf" srcId="{C408E1F3-D317-DD4C-8816-2A8B70006545}" destId="{4BC19891-D816-F244-B7BA-CBB04E40EA47}" srcOrd="0" destOrd="0" presId="urn:microsoft.com/office/officeart/2008/layout/HorizontalMultiLevelHierarchy"/>
    <dgm:cxn modelId="{BEF37059-B9B6-CA4E-8EEC-7EC50C2500B4}" srcId="{16B93656-36EB-0749-AC06-D34F483BD8CC}" destId="{C92209CD-B4BA-CD46-8CF6-B2D8700BC6FB}" srcOrd="0" destOrd="0" parTransId="{7437CB8A-E5CE-8C49-839A-F4BCBEABD356}" sibTransId="{048950ED-423A-0742-A064-93DCEBCCC844}"/>
    <dgm:cxn modelId="{44182C9A-D999-A441-94FA-0926BB19BABB}" type="presOf" srcId="{BB0B01D6-B675-D24A-88B9-62ACA6F53AB4}" destId="{EF800DC2-D7D6-5048-B21D-FA477F34F471}" srcOrd="0" destOrd="0" presId="urn:microsoft.com/office/officeart/2008/layout/HorizontalMultiLevelHierarchy"/>
    <dgm:cxn modelId="{A434D2B2-5CB9-FF40-9BE0-3B3123EE36FC}" type="presOf" srcId="{C92209CD-B4BA-CD46-8CF6-B2D8700BC6FB}" destId="{157D9930-AEA3-CD4F-9EF1-A1605374F3EA}" srcOrd="0" destOrd="0" presId="urn:microsoft.com/office/officeart/2008/layout/HorizontalMultiLevelHierarchy"/>
    <dgm:cxn modelId="{1F83B4B8-E138-BE4B-8E28-8D5DFD03BA69}" srcId="{16B93656-36EB-0749-AC06-D34F483BD8CC}" destId="{C408E1F3-D317-DD4C-8816-2A8B70006545}" srcOrd="1" destOrd="0" parTransId="{BB0B01D6-B675-D24A-88B9-62ACA6F53AB4}" sibTransId="{1899BB9F-3F41-5447-BBFB-0BCAFB5F224B}"/>
    <dgm:cxn modelId="{B529C3B9-0BF8-8C48-B426-BB973D48C353}" type="presOf" srcId="{16B93656-36EB-0749-AC06-D34F483BD8CC}" destId="{824956C6-E955-334E-8A0E-4EA118EF0315}" srcOrd="0" destOrd="0" presId="urn:microsoft.com/office/officeart/2008/layout/HorizontalMultiLevelHierarchy"/>
    <dgm:cxn modelId="{0BB1F4F5-7D8A-2D4B-BB04-FB2F85687E1D}" type="presOf" srcId="{90937CBC-F371-C147-8770-842ED42208B8}" destId="{5DB7108E-10E7-F740-9E26-FAA8C216D292}" srcOrd="0" destOrd="0" presId="urn:microsoft.com/office/officeart/2008/layout/HorizontalMultiLevelHierarchy"/>
    <dgm:cxn modelId="{8EE063F9-DC73-8544-B36E-E07466188567}" type="presOf" srcId="{7437CB8A-E5CE-8C49-839A-F4BCBEABD356}" destId="{5DDC2E6F-7FCA-474B-9093-C859CA061E6C}" srcOrd="0" destOrd="0" presId="urn:microsoft.com/office/officeart/2008/layout/HorizontalMultiLevelHierarchy"/>
    <dgm:cxn modelId="{D6404FFA-4008-C346-B276-760CB1E5AD0A}" type="presParOf" srcId="{5DB7108E-10E7-F740-9E26-FAA8C216D292}" destId="{8D918404-7E93-8C48-ACB0-6A7F62876FCD}" srcOrd="0" destOrd="0" presId="urn:microsoft.com/office/officeart/2008/layout/HorizontalMultiLevelHierarchy"/>
    <dgm:cxn modelId="{CBC9DCE6-9760-C94E-B321-74FD6AE67834}" type="presParOf" srcId="{8D918404-7E93-8C48-ACB0-6A7F62876FCD}" destId="{824956C6-E955-334E-8A0E-4EA118EF0315}" srcOrd="0" destOrd="0" presId="urn:microsoft.com/office/officeart/2008/layout/HorizontalMultiLevelHierarchy"/>
    <dgm:cxn modelId="{4D41D616-2D4C-8D42-8F2C-97726CB15E0D}" type="presParOf" srcId="{8D918404-7E93-8C48-ACB0-6A7F62876FCD}" destId="{F8A557C7-D919-F241-AB71-F657C61E0189}" srcOrd="1" destOrd="0" presId="urn:microsoft.com/office/officeart/2008/layout/HorizontalMultiLevelHierarchy"/>
    <dgm:cxn modelId="{68EDA6FC-E4B2-2149-9929-55631EDF080D}" type="presParOf" srcId="{F8A557C7-D919-F241-AB71-F657C61E0189}" destId="{5DDC2E6F-7FCA-474B-9093-C859CA061E6C}" srcOrd="0" destOrd="0" presId="urn:microsoft.com/office/officeart/2008/layout/HorizontalMultiLevelHierarchy"/>
    <dgm:cxn modelId="{0A70B6B8-95BF-BC40-A7E0-893DAA1134AF}" type="presParOf" srcId="{5DDC2E6F-7FCA-474B-9093-C859CA061E6C}" destId="{4AFED4A4-C6CA-4741-9758-AFB1FA3E20EC}" srcOrd="0" destOrd="0" presId="urn:microsoft.com/office/officeart/2008/layout/HorizontalMultiLevelHierarchy"/>
    <dgm:cxn modelId="{6752C893-1E59-FD44-9030-E69D049A4E0B}" type="presParOf" srcId="{F8A557C7-D919-F241-AB71-F657C61E0189}" destId="{599C5567-5F11-C64A-A159-80B7CE9F0801}" srcOrd="1" destOrd="0" presId="urn:microsoft.com/office/officeart/2008/layout/HorizontalMultiLevelHierarchy"/>
    <dgm:cxn modelId="{65378561-0CA3-6D48-9EEC-B28C687BC24F}" type="presParOf" srcId="{599C5567-5F11-C64A-A159-80B7CE9F0801}" destId="{157D9930-AEA3-CD4F-9EF1-A1605374F3EA}" srcOrd="0" destOrd="0" presId="urn:microsoft.com/office/officeart/2008/layout/HorizontalMultiLevelHierarchy"/>
    <dgm:cxn modelId="{4064322E-120C-4C43-8D1B-E4CCDCFDDC7B}" type="presParOf" srcId="{599C5567-5F11-C64A-A159-80B7CE9F0801}" destId="{E88DA0A1-CF1A-7948-8385-46D28ED93A99}" srcOrd="1" destOrd="0" presId="urn:microsoft.com/office/officeart/2008/layout/HorizontalMultiLevelHierarchy"/>
    <dgm:cxn modelId="{F2CC08EB-29F7-4346-9B8E-B7A30444D123}" type="presParOf" srcId="{F8A557C7-D919-F241-AB71-F657C61E0189}" destId="{EF800DC2-D7D6-5048-B21D-FA477F34F471}" srcOrd="2" destOrd="0" presId="urn:microsoft.com/office/officeart/2008/layout/HorizontalMultiLevelHierarchy"/>
    <dgm:cxn modelId="{FA5C6887-59AB-A042-8A81-ECB8BBD13C73}" type="presParOf" srcId="{EF800DC2-D7D6-5048-B21D-FA477F34F471}" destId="{E3F0AF9E-1F2B-2140-8CEE-443688240543}" srcOrd="0" destOrd="0" presId="urn:microsoft.com/office/officeart/2008/layout/HorizontalMultiLevelHierarchy"/>
    <dgm:cxn modelId="{CC06D85F-8A5B-EF43-9544-73D154598F28}" type="presParOf" srcId="{F8A557C7-D919-F241-AB71-F657C61E0189}" destId="{4015760A-011E-5545-93D1-A194438ACB31}" srcOrd="3" destOrd="0" presId="urn:microsoft.com/office/officeart/2008/layout/HorizontalMultiLevelHierarchy"/>
    <dgm:cxn modelId="{32F695CC-608F-7B4A-B7DF-FC270B5F80B8}" type="presParOf" srcId="{4015760A-011E-5545-93D1-A194438ACB31}" destId="{4BC19891-D816-F244-B7BA-CBB04E40EA47}" srcOrd="0" destOrd="0" presId="urn:microsoft.com/office/officeart/2008/layout/HorizontalMultiLevelHierarchy"/>
    <dgm:cxn modelId="{7B33E804-79FE-254B-BE1D-D6E69C920783}" type="presParOf" srcId="{4015760A-011E-5545-93D1-A194438ACB31}" destId="{E9A15236-7929-2340-BD20-603233CF40B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937CBC-F371-C147-8770-842ED42208B8}" type="doc">
      <dgm:prSet loTypeId="urn:microsoft.com/office/officeart/2008/layout/HorizontalMultiLevelHierarchy" loCatId="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16B93656-36EB-0749-AC06-D34F483BD8CC}">
      <dgm:prSet phldrT="[Testo]" custT="1"/>
      <dgm:spPr>
        <a:solidFill>
          <a:schemeClr val="tx1"/>
        </a:solidFill>
      </dgm:spPr>
      <dgm:t>
        <a:bodyPr/>
        <a:lstStyle/>
        <a:p>
          <a:r>
            <a:rPr lang="it-IT" sz="2200" err="1">
              <a:solidFill>
                <a:schemeClr val="bg1"/>
              </a:solidFill>
              <a:latin typeface="Calibri Light" panose="020F0302020204030204"/>
            </a:rPr>
            <a:t>Binary</a:t>
          </a:r>
          <a:endParaRPr lang="it-IT" sz="2200" b="0" i="0" u="none" strike="noStrike" cap="none" baseline="0" noProof="0" err="1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D97674F3-C56C-1D49-BCC5-C7DF5DC79F2C}" type="parTrans" cxnId="{D6DC8F01-AACF-B345-8110-597D101ED6C2}">
      <dgm:prSet/>
      <dgm:spPr/>
      <dgm:t>
        <a:bodyPr/>
        <a:lstStyle/>
        <a:p>
          <a:endParaRPr lang="it-IT"/>
        </a:p>
      </dgm:t>
    </dgm:pt>
    <dgm:pt modelId="{24FB4F2D-ACB7-5740-9CFB-5FAB601A3F02}" type="sibTrans" cxnId="{D6DC8F01-AACF-B345-8110-597D101ED6C2}">
      <dgm:prSet/>
      <dgm:spPr/>
      <dgm:t>
        <a:bodyPr/>
        <a:lstStyle/>
        <a:p>
          <a:endParaRPr lang="it-IT"/>
        </a:p>
      </dgm:t>
    </dgm:pt>
    <dgm:pt modelId="{C92209CD-B4BA-CD46-8CF6-B2D8700BC6FB}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2200" kern="1200">
              <a:latin typeface="Calibri" panose="020F0502020204030204"/>
              <a:ea typeface="+mn-ea"/>
              <a:cs typeface="+mn-cs"/>
            </a:rPr>
            <a:t>Random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Forest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gm:t>
    </dgm:pt>
    <dgm:pt modelId="{7437CB8A-E5CE-8C49-839A-F4BCBEABD356}" type="parTrans" cxnId="{BEF37059-B9B6-CA4E-8EEC-7EC50C2500B4}">
      <dgm:prSet/>
      <dgm:spPr/>
      <dgm:t>
        <a:bodyPr/>
        <a:lstStyle/>
        <a:p>
          <a:endParaRPr lang="it-IT"/>
        </a:p>
      </dgm:t>
    </dgm:pt>
    <dgm:pt modelId="{048950ED-423A-0742-A064-93DCEBCCC844}" type="sibTrans" cxnId="{BEF37059-B9B6-CA4E-8EEC-7EC50C2500B4}">
      <dgm:prSet/>
      <dgm:spPr/>
      <dgm:t>
        <a:bodyPr/>
        <a:lstStyle/>
        <a:p>
          <a:endParaRPr lang="it-IT"/>
        </a:p>
      </dgm:t>
    </dgm:pt>
    <dgm:pt modelId="{C408E1F3-D317-DD4C-8816-2A8B70006545}">
      <dgm:prSet phldrT="[Testo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/>
              <a:ea typeface="+mn-ea"/>
              <a:cs typeface="+mn-cs"/>
            </a:rPr>
            <a:t>ADA Boost</a:t>
          </a:r>
        </a:p>
      </dgm:t>
    </dgm:pt>
    <dgm:pt modelId="{BB0B01D6-B675-D24A-88B9-62ACA6F53AB4}" type="parTrans" cxnId="{1F83B4B8-E138-BE4B-8E28-8D5DFD03BA69}">
      <dgm:prSet/>
      <dgm:spPr/>
      <dgm:t>
        <a:bodyPr/>
        <a:lstStyle/>
        <a:p>
          <a:endParaRPr lang="it-IT"/>
        </a:p>
      </dgm:t>
    </dgm:pt>
    <dgm:pt modelId="{1899BB9F-3F41-5447-BBFB-0BCAFB5F224B}" type="sibTrans" cxnId="{1F83B4B8-E138-BE4B-8E28-8D5DFD03BA69}">
      <dgm:prSet/>
      <dgm:spPr/>
      <dgm:t>
        <a:bodyPr/>
        <a:lstStyle/>
        <a:p>
          <a:endParaRPr lang="it-IT"/>
        </a:p>
      </dgm:t>
    </dgm:pt>
    <dgm:pt modelId="{5DB7108E-10E7-F740-9E26-FAA8C216D292}" type="pres">
      <dgm:prSet presAssocID="{90937CBC-F371-C147-8770-842ED42208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918404-7E93-8C48-ACB0-6A7F62876FCD}" type="pres">
      <dgm:prSet presAssocID="{16B93656-36EB-0749-AC06-D34F483BD8CC}" presName="root1" presStyleCnt="0"/>
      <dgm:spPr/>
    </dgm:pt>
    <dgm:pt modelId="{824956C6-E955-334E-8A0E-4EA118EF0315}" type="pres">
      <dgm:prSet presAssocID="{16B93656-36EB-0749-AC06-D34F483BD8CC}" presName="LevelOneTextNode" presStyleLbl="node0" presStyleIdx="0" presStyleCnt="1">
        <dgm:presLayoutVars>
          <dgm:chPref val="3"/>
        </dgm:presLayoutVars>
      </dgm:prSet>
      <dgm:spPr/>
    </dgm:pt>
    <dgm:pt modelId="{F8A557C7-D919-F241-AB71-F657C61E0189}" type="pres">
      <dgm:prSet presAssocID="{16B93656-36EB-0749-AC06-D34F483BD8CC}" presName="level2hierChild" presStyleCnt="0"/>
      <dgm:spPr/>
    </dgm:pt>
    <dgm:pt modelId="{5DDC2E6F-7FCA-474B-9093-C859CA061E6C}" type="pres">
      <dgm:prSet presAssocID="{7437CB8A-E5CE-8C49-839A-F4BCBEABD356}" presName="conn2-1" presStyleLbl="parChTrans1D2" presStyleIdx="0" presStyleCnt="2"/>
      <dgm:spPr/>
    </dgm:pt>
    <dgm:pt modelId="{4AFED4A4-C6CA-4741-9758-AFB1FA3E20EC}" type="pres">
      <dgm:prSet presAssocID="{7437CB8A-E5CE-8C49-839A-F4BCBEABD356}" presName="connTx" presStyleLbl="parChTrans1D2" presStyleIdx="0" presStyleCnt="2"/>
      <dgm:spPr/>
    </dgm:pt>
    <dgm:pt modelId="{599C5567-5F11-C64A-A159-80B7CE9F0801}" type="pres">
      <dgm:prSet presAssocID="{C92209CD-B4BA-CD46-8CF6-B2D8700BC6FB}" presName="root2" presStyleCnt="0"/>
      <dgm:spPr/>
    </dgm:pt>
    <dgm:pt modelId="{157D9930-AEA3-CD4F-9EF1-A1605374F3EA}" type="pres">
      <dgm:prSet presAssocID="{C92209CD-B4BA-CD46-8CF6-B2D8700BC6FB}" presName="LevelTwoTextNode" presStyleLbl="node2" presStyleIdx="0" presStyleCnt="2">
        <dgm:presLayoutVars>
          <dgm:chPref val="3"/>
        </dgm:presLayoutVars>
      </dgm:prSet>
      <dgm:spPr/>
    </dgm:pt>
    <dgm:pt modelId="{E88DA0A1-CF1A-7948-8385-46D28ED93A99}" type="pres">
      <dgm:prSet presAssocID="{C92209CD-B4BA-CD46-8CF6-B2D8700BC6FB}" presName="level3hierChild" presStyleCnt="0"/>
      <dgm:spPr/>
    </dgm:pt>
    <dgm:pt modelId="{EF800DC2-D7D6-5048-B21D-FA477F34F471}" type="pres">
      <dgm:prSet presAssocID="{BB0B01D6-B675-D24A-88B9-62ACA6F53AB4}" presName="conn2-1" presStyleLbl="parChTrans1D2" presStyleIdx="1" presStyleCnt="2"/>
      <dgm:spPr/>
    </dgm:pt>
    <dgm:pt modelId="{E3F0AF9E-1F2B-2140-8CEE-443688240543}" type="pres">
      <dgm:prSet presAssocID="{BB0B01D6-B675-D24A-88B9-62ACA6F53AB4}" presName="connTx" presStyleLbl="parChTrans1D2" presStyleIdx="1" presStyleCnt="2"/>
      <dgm:spPr/>
    </dgm:pt>
    <dgm:pt modelId="{4015760A-011E-5545-93D1-A194438ACB31}" type="pres">
      <dgm:prSet presAssocID="{C408E1F3-D317-DD4C-8816-2A8B70006545}" presName="root2" presStyleCnt="0"/>
      <dgm:spPr/>
    </dgm:pt>
    <dgm:pt modelId="{4BC19891-D816-F244-B7BA-CBB04E40EA47}" type="pres">
      <dgm:prSet presAssocID="{C408E1F3-D317-DD4C-8816-2A8B70006545}" presName="LevelTwoTextNode" presStyleLbl="node2" presStyleIdx="1" presStyleCnt="2">
        <dgm:presLayoutVars>
          <dgm:chPref val="3"/>
        </dgm:presLayoutVars>
      </dgm:prSet>
      <dgm:spPr/>
    </dgm:pt>
    <dgm:pt modelId="{E9A15236-7929-2340-BD20-603233CF40B0}" type="pres">
      <dgm:prSet presAssocID="{C408E1F3-D317-DD4C-8816-2A8B70006545}" presName="level3hierChild" presStyleCnt="0"/>
      <dgm:spPr/>
    </dgm:pt>
  </dgm:ptLst>
  <dgm:cxnLst>
    <dgm:cxn modelId="{D6DC8F01-AACF-B345-8110-597D101ED6C2}" srcId="{90937CBC-F371-C147-8770-842ED42208B8}" destId="{16B93656-36EB-0749-AC06-D34F483BD8CC}" srcOrd="0" destOrd="0" parTransId="{D97674F3-C56C-1D49-BCC5-C7DF5DC79F2C}" sibTransId="{24FB4F2D-ACB7-5740-9CFB-5FAB601A3F02}"/>
    <dgm:cxn modelId="{FBD59A18-04D8-0D47-A517-2343348C137B}" type="presOf" srcId="{7437CB8A-E5CE-8C49-839A-F4BCBEABD356}" destId="{4AFED4A4-C6CA-4741-9758-AFB1FA3E20EC}" srcOrd="1" destOrd="0" presId="urn:microsoft.com/office/officeart/2008/layout/HorizontalMultiLevelHierarchy"/>
    <dgm:cxn modelId="{98E02C1A-E3A6-894A-BF2B-58113B19D8A6}" type="presOf" srcId="{BB0B01D6-B675-D24A-88B9-62ACA6F53AB4}" destId="{E3F0AF9E-1F2B-2140-8CEE-443688240543}" srcOrd="1" destOrd="0" presId="urn:microsoft.com/office/officeart/2008/layout/HorizontalMultiLevelHierarchy"/>
    <dgm:cxn modelId="{BCEFF533-89F9-E746-85AB-1492F7FFA454}" type="presOf" srcId="{C408E1F3-D317-DD4C-8816-2A8B70006545}" destId="{4BC19891-D816-F244-B7BA-CBB04E40EA47}" srcOrd="0" destOrd="0" presId="urn:microsoft.com/office/officeart/2008/layout/HorizontalMultiLevelHierarchy"/>
    <dgm:cxn modelId="{BEF37059-B9B6-CA4E-8EEC-7EC50C2500B4}" srcId="{16B93656-36EB-0749-AC06-D34F483BD8CC}" destId="{C92209CD-B4BA-CD46-8CF6-B2D8700BC6FB}" srcOrd="0" destOrd="0" parTransId="{7437CB8A-E5CE-8C49-839A-F4BCBEABD356}" sibTransId="{048950ED-423A-0742-A064-93DCEBCCC844}"/>
    <dgm:cxn modelId="{44182C9A-D999-A441-94FA-0926BB19BABB}" type="presOf" srcId="{BB0B01D6-B675-D24A-88B9-62ACA6F53AB4}" destId="{EF800DC2-D7D6-5048-B21D-FA477F34F471}" srcOrd="0" destOrd="0" presId="urn:microsoft.com/office/officeart/2008/layout/HorizontalMultiLevelHierarchy"/>
    <dgm:cxn modelId="{A434D2B2-5CB9-FF40-9BE0-3B3123EE36FC}" type="presOf" srcId="{C92209CD-B4BA-CD46-8CF6-B2D8700BC6FB}" destId="{157D9930-AEA3-CD4F-9EF1-A1605374F3EA}" srcOrd="0" destOrd="0" presId="urn:microsoft.com/office/officeart/2008/layout/HorizontalMultiLevelHierarchy"/>
    <dgm:cxn modelId="{1F83B4B8-E138-BE4B-8E28-8D5DFD03BA69}" srcId="{16B93656-36EB-0749-AC06-D34F483BD8CC}" destId="{C408E1F3-D317-DD4C-8816-2A8B70006545}" srcOrd="1" destOrd="0" parTransId="{BB0B01D6-B675-D24A-88B9-62ACA6F53AB4}" sibTransId="{1899BB9F-3F41-5447-BBFB-0BCAFB5F224B}"/>
    <dgm:cxn modelId="{B529C3B9-0BF8-8C48-B426-BB973D48C353}" type="presOf" srcId="{16B93656-36EB-0749-AC06-D34F483BD8CC}" destId="{824956C6-E955-334E-8A0E-4EA118EF0315}" srcOrd="0" destOrd="0" presId="urn:microsoft.com/office/officeart/2008/layout/HorizontalMultiLevelHierarchy"/>
    <dgm:cxn modelId="{0BB1F4F5-7D8A-2D4B-BB04-FB2F85687E1D}" type="presOf" srcId="{90937CBC-F371-C147-8770-842ED42208B8}" destId="{5DB7108E-10E7-F740-9E26-FAA8C216D292}" srcOrd="0" destOrd="0" presId="urn:microsoft.com/office/officeart/2008/layout/HorizontalMultiLevelHierarchy"/>
    <dgm:cxn modelId="{8EE063F9-DC73-8544-B36E-E07466188567}" type="presOf" srcId="{7437CB8A-E5CE-8C49-839A-F4BCBEABD356}" destId="{5DDC2E6F-7FCA-474B-9093-C859CA061E6C}" srcOrd="0" destOrd="0" presId="urn:microsoft.com/office/officeart/2008/layout/HorizontalMultiLevelHierarchy"/>
    <dgm:cxn modelId="{D6404FFA-4008-C346-B276-760CB1E5AD0A}" type="presParOf" srcId="{5DB7108E-10E7-F740-9E26-FAA8C216D292}" destId="{8D918404-7E93-8C48-ACB0-6A7F62876FCD}" srcOrd="0" destOrd="0" presId="urn:microsoft.com/office/officeart/2008/layout/HorizontalMultiLevelHierarchy"/>
    <dgm:cxn modelId="{CBC9DCE6-9760-C94E-B321-74FD6AE67834}" type="presParOf" srcId="{8D918404-7E93-8C48-ACB0-6A7F62876FCD}" destId="{824956C6-E955-334E-8A0E-4EA118EF0315}" srcOrd="0" destOrd="0" presId="urn:microsoft.com/office/officeart/2008/layout/HorizontalMultiLevelHierarchy"/>
    <dgm:cxn modelId="{4D41D616-2D4C-8D42-8F2C-97726CB15E0D}" type="presParOf" srcId="{8D918404-7E93-8C48-ACB0-6A7F62876FCD}" destId="{F8A557C7-D919-F241-AB71-F657C61E0189}" srcOrd="1" destOrd="0" presId="urn:microsoft.com/office/officeart/2008/layout/HorizontalMultiLevelHierarchy"/>
    <dgm:cxn modelId="{68EDA6FC-E4B2-2149-9929-55631EDF080D}" type="presParOf" srcId="{F8A557C7-D919-F241-AB71-F657C61E0189}" destId="{5DDC2E6F-7FCA-474B-9093-C859CA061E6C}" srcOrd="0" destOrd="0" presId="urn:microsoft.com/office/officeart/2008/layout/HorizontalMultiLevelHierarchy"/>
    <dgm:cxn modelId="{0A70B6B8-95BF-BC40-A7E0-893DAA1134AF}" type="presParOf" srcId="{5DDC2E6F-7FCA-474B-9093-C859CA061E6C}" destId="{4AFED4A4-C6CA-4741-9758-AFB1FA3E20EC}" srcOrd="0" destOrd="0" presId="urn:microsoft.com/office/officeart/2008/layout/HorizontalMultiLevelHierarchy"/>
    <dgm:cxn modelId="{6752C893-1E59-FD44-9030-E69D049A4E0B}" type="presParOf" srcId="{F8A557C7-D919-F241-AB71-F657C61E0189}" destId="{599C5567-5F11-C64A-A159-80B7CE9F0801}" srcOrd="1" destOrd="0" presId="urn:microsoft.com/office/officeart/2008/layout/HorizontalMultiLevelHierarchy"/>
    <dgm:cxn modelId="{65378561-0CA3-6D48-9EEC-B28C687BC24F}" type="presParOf" srcId="{599C5567-5F11-C64A-A159-80B7CE9F0801}" destId="{157D9930-AEA3-CD4F-9EF1-A1605374F3EA}" srcOrd="0" destOrd="0" presId="urn:microsoft.com/office/officeart/2008/layout/HorizontalMultiLevelHierarchy"/>
    <dgm:cxn modelId="{4064322E-120C-4C43-8D1B-E4CCDCFDDC7B}" type="presParOf" srcId="{599C5567-5F11-C64A-A159-80B7CE9F0801}" destId="{E88DA0A1-CF1A-7948-8385-46D28ED93A99}" srcOrd="1" destOrd="0" presId="urn:microsoft.com/office/officeart/2008/layout/HorizontalMultiLevelHierarchy"/>
    <dgm:cxn modelId="{F2CC08EB-29F7-4346-9B8E-B7A30444D123}" type="presParOf" srcId="{F8A557C7-D919-F241-AB71-F657C61E0189}" destId="{EF800DC2-D7D6-5048-B21D-FA477F34F471}" srcOrd="2" destOrd="0" presId="urn:microsoft.com/office/officeart/2008/layout/HorizontalMultiLevelHierarchy"/>
    <dgm:cxn modelId="{FA5C6887-59AB-A042-8A81-ECB8BBD13C73}" type="presParOf" srcId="{EF800DC2-D7D6-5048-B21D-FA477F34F471}" destId="{E3F0AF9E-1F2B-2140-8CEE-443688240543}" srcOrd="0" destOrd="0" presId="urn:microsoft.com/office/officeart/2008/layout/HorizontalMultiLevelHierarchy"/>
    <dgm:cxn modelId="{CC06D85F-8A5B-EF43-9544-73D154598F28}" type="presParOf" srcId="{F8A557C7-D919-F241-AB71-F657C61E0189}" destId="{4015760A-011E-5545-93D1-A194438ACB31}" srcOrd="3" destOrd="0" presId="urn:microsoft.com/office/officeart/2008/layout/HorizontalMultiLevelHierarchy"/>
    <dgm:cxn modelId="{32F695CC-608F-7B4A-B7DF-FC270B5F80B8}" type="presParOf" srcId="{4015760A-011E-5545-93D1-A194438ACB31}" destId="{4BC19891-D816-F244-B7BA-CBB04E40EA47}" srcOrd="0" destOrd="0" presId="urn:microsoft.com/office/officeart/2008/layout/HorizontalMultiLevelHierarchy"/>
    <dgm:cxn modelId="{7B33E804-79FE-254B-BE1D-D6E69C920783}" type="presParOf" srcId="{4015760A-011E-5545-93D1-A194438ACB31}" destId="{E9A15236-7929-2340-BD20-603233CF40B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909A8C-BC00-9948-9A70-F580205CD3C5}" type="doc">
      <dgm:prSet loTypeId="urn:microsoft.com/office/officeart/2005/8/layout/chevron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it-IT"/>
        </a:p>
      </dgm:t>
    </dgm:pt>
    <dgm:pt modelId="{8336E6C7-316E-A549-9E94-30D5405352B8}">
      <dgm:prSet phldrT="[Testo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it-IT" sz="1400">
              <a:solidFill>
                <a:schemeClr val="bg1"/>
              </a:solidFill>
            </a:rPr>
            <a:t>Random</a:t>
          </a:r>
        </a:p>
        <a:p>
          <a:r>
            <a:rPr lang="it-IT" sz="1400" err="1">
              <a:solidFill>
                <a:schemeClr val="bg1"/>
              </a:solidFill>
            </a:rPr>
            <a:t>Forest</a:t>
          </a:r>
          <a:endParaRPr lang="it-IT" sz="1400">
            <a:solidFill>
              <a:schemeClr val="bg1"/>
            </a:solidFill>
          </a:endParaRPr>
        </a:p>
      </dgm:t>
    </dgm:pt>
    <dgm:pt modelId="{5526A433-3B16-9F40-AC39-4B45D84AFA73}" type="parTrans" cxnId="{71954264-5689-C548-A425-A23AF839094C}">
      <dgm:prSet/>
      <dgm:spPr/>
      <dgm:t>
        <a:bodyPr/>
        <a:lstStyle/>
        <a:p>
          <a:endParaRPr lang="it-IT"/>
        </a:p>
      </dgm:t>
    </dgm:pt>
    <dgm:pt modelId="{A8A051B9-09C2-9E47-9076-3AC1F393ECF1}" type="sibTrans" cxnId="{71954264-5689-C548-A425-A23AF839094C}">
      <dgm:prSet/>
      <dgm:spPr/>
      <dgm:t>
        <a:bodyPr/>
        <a:lstStyle/>
        <a:p>
          <a:endParaRPr lang="it-IT"/>
        </a:p>
      </dgm:t>
    </dgm:pt>
    <dgm:pt modelId="{E1F9C9DE-C6AF-4D47-A6EA-929C4478C7FC}">
      <dgm:prSet phldrT="[Testo]"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Clr>
              <a:schemeClr val="tx1"/>
            </a:buClr>
            <a:buFont typeface="Wingdings" pitchFamily="2"/>
            <a:buChar char="q"/>
          </a:pPr>
          <a:r>
            <a:rPr lang="it-IT" sz="1800" b="1"/>
            <a:t> N° </a:t>
          </a:r>
          <a:r>
            <a:rPr lang="it-IT" sz="1800" b="1" err="1"/>
            <a:t>Kit_Id</a:t>
          </a:r>
          <a:r>
            <a:rPr lang="it-IT" sz="1800" b="1"/>
            <a:t> </a:t>
          </a:r>
          <a:r>
            <a:rPr lang="it-IT" sz="1800" b="1" err="1"/>
            <a:t>predicted</a:t>
          </a:r>
          <a:r>
            <a:rPr lang="it-IT" sz="1800" b="1"/>
            <a:t> with disservice: 2</a:t>
          </a:r>
          <a:endParaRPr lang="it-IT" sz="1800"/>
        </a:p>
      </dgm:t>
    </dgm:pt>
    <dgm:pt modelId="{2AA88962-1102-4E40-A3DB-F351EC84BFCE}" type="parTrans" cxnId="{A6A2A584-3080-7E4A-AEBB-10D128AB0177}">
      <dgm:prSet/>
      <dgm:spPr/>
      <dgm:t>
        <a:bodyPr/>
        <a:lstStyle/>
        <a:p>
          <a:endParaRPr lang="it-IT"/>
        </a:p>
      </dgm:t>
    </dgm:pt>
    <dgm:pt modelId="{31A39985-DDAB-8E45-9AFF-5B49F1AA7B35}" type="sibTrans" cxnId="{A6A2A584-3080-7E4A-AEBB-10D128AB0177}">
      <dgm:prSet/>
      <dgm:spPr/>
      <dgm:t>
        <a:bodyPr/>
        <a:lstStyle/>
        <a:p>
          <a:endParaRPr lang="it-IT"/>
        </a:p>
      </dgm:t>
    </dgm:pt>
    <dgm:pt modelId="{7BAD4A10-FE8B-5541-8F0E-7BF8F4EF19B6}" type="pres">
      <dgm:prSet presAssocID="{49909A8C-BC00-9948-9A70-F580205CD3C5}" presName="linearFlow" presStyleCnt="0">
        <dgm:presLayoutVars>
          <dgm:dir/>
          <dgm:animLvl val="lvl"/>
          <dgm:resizeHandles val="exact"/>
        </dgm:presLayoutVars>
      </dgm:prSet>
      <dgm:spPr/>
    </dgm:pt>
    <dgm:pt modelId="{DB3BC07D-3C52-C341-8D4A-2FE928E5F66B}" type="pres">
      <dgm:prSet presAssocID="{8336E6C7-316E-A549-9E94-30D5405352B8}" presName="composite" presStyleCnt="0"/>
      <dgm:spPr/>
    </dgm:pt>
    <dgm:pt modelId="{AA8281AB-891A-7A4F-9511-B26B7AFE69F6}" type="pres">
      <dgm:prSet presAssocID="{8336E6C7-316E-A549-9E94-30D5405352B8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0CCBD76A-1E07-5F42-8E59-845155B073B4}" type="pres">
      <dgm:prSet presAssocID="{8336E6C7-316E-A549-9E94-30D5405352B8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1954264-5689-C548-A425-A23AF839094C}" srcId="{49909A8C-BC00-9948-9A70-F580205CD3C5}" destId="{8336E6C7-316E-A549-9E94-30D5405352B8}" srcOrd="0" destOrd="0" parTransId="{5526A433-3B16-9F40-AC39-4B45D84AFA73}" sibTransId="{A8A051B9-09C2-9E47-9076-3AC1F393ECF1}"/>
    <dgm:cxn modelId="{DB042573-486E-3E4E-95DA-D1ED35F98317}" type="presOf" srcId="{49909A8C-BC00-9948-9A70-F580205CD3C5}" destId="{7BAD4A10-FE8B-5541-8F0E-7BF8F4EF19B6}" srcOrd="0" destOrd="0" presId="urn:microsoft.com/office/officeart/2005/8/layout/chevron2"/>
    <dgm:cxn modelId="{69FDCE74-2F07-4845-B71C-1D069F8C7160}" type="presOf" srcId="{8336E6C7-316E-A549-9E94-30D5405352B8}" destId="{AA8281AB-891A-7A4F-9511-B26B7AFE69F6}" srcOrd="0" destOrd="0" presId="urn:microsoft.com/office/officeart/2005/8/layout/chevron2"/>
    <dgm:cxn modelId="{A6A2A584-3080-7E4A-AEBB-10D128AB0177}" srcId="{8336E6C7-316E-A549-9E94-30D5405352B8}" destId="{E1F9C9DE-C6AF-4D47-A6EA-929C4478C7FC}" srcOrd="0" destOrd="0" parTransId="{2AA88962-1102-4E40-A3DB-F351EC84BFCE}" sibTransId="{31A39985-DDAB-8E45-9AFF-5B49F1AA7B35}"/>
    <dgm:cxn modelId="{C423B3F5-73BC-0444-B977-9C7CDAD6F27A}" type="presOf" srcId="{E1F9C9DE-C6AF-4D47-A6EA-929C4478C7FC}" destId="{0CCBD76A-1E07-5F42-8E59-845155B073B4}" srcOrd="0" destOrd="0" presId="urn:microsoft.com/office/officeart/2005/8/layout/chevron2"/>
    <dgm:cxn modelId="{A83DC076-74B5-0B41-B1B2-078D6B24AAD0}" type="presParOf" srcId="{7BAD4A10-FE8B-5541-8F0E-7BF8F4EF19B6}" destId="{DB3BC07D-3C52-C341-8D4A-2FE928E5F66B}" srcOrd="0" destOrd="0" presId="urn:microsoft.com/office/officeart/2005/8/layout/chevron2"/>
    <dgm:cxn modelId="{FA20DDC9-ED80-4D46-ADFF-4766A6C0A1D0}" type="presParOf" srcId="{DB3BC07D-3C52-C341-8D4A-2FE928E5F66B}" destId="{AA8281AB-891A-7A4F-9511-B26B7AFE69F6}" srcOrd="0" destOrd="0" presId="urn:microsoft.com/office/officeart/2005/8/layout/chevron2"/>
    <dgm:cxn modelId="{FE827F49-1139-D949-8E71-38EAC9E1D682}" type="presParOf" srcId="{DB3BC07D-3C52-C341-8D4A-2FE928E5F66B}" destId="{0CCBD76A-1E07-5F42-8E59-845155B073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909A8C-BC00-9948-9A70-F580205CD3C5}" type="doc">
      <dgm:prSet loTypeId="urn:microsoft.com/office/officeart/2005/8/layout/chevron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it-IT"/>
        </a:p>
      </dgm:t>
    </dgm:pt>
    <dgm:pt modelId="{2BEEC93A-2A13-4348-AC05-0E40AF0C60C4}">
      <dgm:prSet phldrT="[Testo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it-IT" sz="1400">
              <a:solidFill>
                <a:schemeClr val="bg1"/>
              </a:solidFill>
            </a:rPr>
            <a:t>ADA-</a:t>
          </a:r>
          <a:r>
            <a:rPr lang="it-IT" sz="1400" err="1">
              <a:solidFill>
                <a:schemeClr val="bg1"/>
              </a:solidFill>
            </a:rPr>
            <a:t>Boost</a:t>
          </a:r>
          <a:endParaRPr lang="it-IT" sz="1400">
            <a:solidFill>
              <a:schemeClr val="bg1"/>
            </a:solidFill>
          </a:endParaRPr>
        </a:p>
      </dgm:t>
    </dgm:pt>
    <dgm:pt modelId="{12A02A9D-9158-CE4C-95E6-48F8060502BC}" type="parTrans" cxnId="{C231B8D0-9BF2-0546-9A3D-97623C9DB6F3}">
      <dgm:prSet/>
      <dgm:spPr/>
      <dgm:t>
        <a:bodyPr/>
        <a:lstStyle/>
        <a:p>
          <a:endParaRPr lang="it-IT"/>
        </a:p>
      </dgm:t>
    </dgm:pt>
    <dgm:pt modelId="{C30B232C-0382-0540-94F1-1766C3D7820F}" type="sibTrans" cxnId="{C231B8D0-9BF2-0546-9A3D-97623C9DB6F3}">
      <dgm:prSet/>
      <dgm:spPr/>
      <dgm:t>
        <a:bodyPr/>
        <a:lstStyle/>
        <a:p>
          <a:endParaRPr lang="it-IT"/>
        </a:p>
      </dgm:t>
    </dgm:pt>
    <dgm:pt modelId="{BE0A3B1C-EE49-7A4E-8D60-E1ADECED51FA}">
      <dgm:prSet phldrT="[Testo]"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Clr>
              <a:schemeClr val="tx1"/>
            </a:buClr>
            <a:buFont typeface="Wingdings" pitchFamily="2"/>
            <a:buChar char="q"/>
          </a:pPr>
          <a:r>
            <a:rPr lang="it-IT" sz="1800" b="1"/>
            <a:t> N° </a:t>
          </a:r>
          <a:r>
            <a:rPr lang="it-IT" sz="1800" b="1" err="1"/>
            <a:t>Kit_Id</a:t>
          </a:r>
          <a:r>
            <a:rPr lang="it-IT" sz="1800" b="1"/>
            <a:t> </a:t>
          </a:r>
          <a:r>
            <a:rPr lang="it-IT" sz="1800" b="1" err="1"/>
            <a:t>predicted</a:t>
          </a:r>
          <a:r>
            <a:rPr lang="it-IT" sz="1800" b="1"/>
            <a:t> with disservice: 5  </a:t>
          </a:r>
          <a:endParaRPr lang="it-IT" sz="1800"/>
        </a:p>
      </dgm:t>
    </dgm:pt>
    <dgm:pt modelId="{8A8E3068-7D14-3743-A89A-039305B2F2DB}" type="parTrans" cxnId="{D1B134DD-19E2-6F40-902E-3FC162808F41}">
      <dgm:prSet/>
      <dgm:spPr/>
      <dgm:t>
        <a:bodyPr/>
        <a:lstStyle/>
        <a:p>
          <a:endParaRPr lang="it-IT"/>
        </a:p>
      </dgm:t>
    </dgm:pt>
    <dgm:pt modelId="{61A008B8-5B7B-5142-B387-621E66CC851E}" type="sibTrans" cxnId="{D1B134DD-19E2-6F40-902E-3FC162808F41}">
      <dgm:prSet/>
      <dgm:spPr/>
      <dgm:t>
        <a:bodyPr/>
        <a:lstStyle/>
        <a:p>
          <a:endParaRPr lang="it-IT"/>
        </a:p>
      </dgm:t>
    </dgm:pt>
    <dgm:pt modelId="{8336E6C7-316E-A549-9E94-30D5405352B8}">
      <dgm:prSet phldrT="[Testo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it-IT" sz="1400">
              <a:solidFill>
                <a:schemeClr val="bg1"/>
              </a:solidFill>
            </a:rPr>
            <a:t>Random</a:t>
          </a:r>
        </a:p>
        <a:p>
          <a:r>
            <a:rPr lang="it-IT" sz="1400" err="1">
              <a:solidFill>
                <a:schemeClr val="bg1"/>
              </a:solidFill>
            </a:rPr>
            <a:t>Forest</a:t>
          </a:r>
          <a:endParaRPr lang="it-IT" sz="1400">
            <a:solidFill>
              <a:schemeClr val="bg1"/>
            </a:solidFill>
          </a:endParaRPr>
        </a:p>
      </dgm:t>
    </dgm:pt>
    <dgm:pt modelId="{5526A433-3B16-9F40-AC39-4B45D84AFA73}" type="parTrans" cxnId="{71954264-5689-C548-A425-A23AF839094C}">
      <dgm:prSet/>
      <dgm:spPr/>
      <dgm:t>
        <a:bodyPr/>
        <a:lstStyle/>
        <a:p>
          <a:endParaRPr lang="it-IT"/>
        </a:p>
      </dgm:t>
    </dgm:pt>
    <dgm:pt modelId="{A8A051B9-09C2-9E47-9076-3AC1F393ECF1}" type="sibTrans" cxnId="{71954264-5689-C548-A425-A23AF839094C}">
      <dgm:prSet/>
      <dgm:spPr/>
      <dgm:t>
        <a:bodyPr/>
        <a:lstStyle/>
        <a:p>
          <a:endParaRPr lang="it-IT"/>
        </a:p>
      </dgm:t>
    </dgm:pt>
    <dgm:pt modelId="{E1F9C9DE-C6AF-4D47-A6EA-929C4478C7FC}">
      <dgm:prSet phldrT="[Testo]"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Clr>
              <a:schemeClr val="tx1"/>
            </a:buClr>
            <a:buFont typeface="Wingdings" pitchFamily="2"/>
            <a:buChar char="q"/>
          </a:pPr>
          <a:r>
            <a:rPr lang="it-IT" sz="1800" b="1"/>
            <a:t> N° </a:t>
          </a:r>
          <a:r>
            <a:rPr lang="it-IT" sz="1800" b="1" err="1"/>
            <a:t>Kit_Id</a:t>
          </a:r>
          <a:r>
            <a:rPr lang="it-IT" sz="1800" b="1"/>
            <a:t> </a:t>
          </a:r>
          <a:r>
            <a:rPr lang="it-IT" sz="1800" b="1" err="1"/>
            <a:t>preditcted</a:t>
          </a:r>
          <a:r>
            <a:rPr lang="it-IT" sz="1800" b="1"/>
            <a:t> with disservice: 2</a:t>
          </a:r>
          <a:endParaRPr lang="it-IT" sz="1800"/>
        </a:p>
      </dgm:t>
    </dgm:pt>
    <dgm:pt modelId="{2AA88962-1102-4E40-A3DB-F351EC84BFCE}" type="parTrans" cxnId="{A6A2A584-3080-7E4A-AEBB-10D128AB0177}">
      <dgm:prSet/>
      <dgm:spPr/>
      <dgm:t>
        <a:bodyPr/>
        <a:lstStyle/>
        <a:p>
          <a:endParaRPr lang="it-IT"/>
        </a:p>
      </dgm:t>
    </dgm:pt>
    <dgm:pt modelId="{31A39985-DDAB-8E45-9AFF-5B49F1AA7B35}" type="sibTrans" cxnId="{A6A2A584-3080-7E4A-AEBB-10D128AB0177}">
      <dgm:prSet/>
      <dgm:spPr/>
      <dgm:t>
        <a:bodyPr/>
        <a:lstStyle/>
        <a:p>
          <a:endParaRPr lang="it-IT"/>
        </a:p>
      </dgm:t>
    </dgm:pt>
    <dgm:pt modelId="{7BAD4A10-FE8B-5541-8F0E-7BF8F4EF19B6}" type="pres">
      <dgm:prSet presAssocID="{49909A8C-BC00-9948-9A70-F580205CD3C5}" presName="linearFlow" presStyleCnt="0">
        <dgm:presLayoutVars>
          <dgm:dir/>
          <dgm:animLvl val="lvl"/>
          <dgm:resizeHandles val="exact"/>
        </dgm:presLayoutVars>
      </dgm:prSet>
      <dgm:spPr/>
    </dgm:pt>
    <dgm:pt modelId="{4AB502A2-7122-2644-BB30-C8CA74B712BD}" type="pres">
      <dgm:prSet presAssocID="{2BEEC93A-2A13-4348-AC05-0E40AF0C60C4}" presName="composite" presStyleCnt="0"/>
      <dgm:spPr/>
    </dgm:pt>
    <dgm:pt modelId="{FAB52163-07D6-D94F-A2A4-E4159332F705}" type="pres">
      <dgm:prSet presAssocID="{2BEEC93A-2A13-4348-AC05-0E40AF0C60C4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36B7CF73-DC58-AF48-B79B-737E9C0FF4AE}" type="pres">
      <dgm:prSet presAssocID="{2BEEC93A-2A13-4348-AC05-0E40AF0C60C4}" presName="descendantText" presStyleLbl="alignAcc1" presStyleIdx="0" presStyleCnt="2">
        <dgm:presLayoutVars>
          <dgm:bulletEnabled val="1"/>
        </dgm:presLayoutVars>
      </dgm:prSet>
      <dgm:spPr/>
    </dgm:pt>
    <dgm:pt modelId="{50359AD2-E729-6446-A12B-BE89942480F6}" type="pres">
      <dgm:prSet presAssocID="{C30B232C-0382-0540-94F1-1766C3D7820F}" presName="sp" presStyleCnt="0"/>
      <dgm:spPr/>
    </dgm:pt>
    <dgm:pt modelId="{DB3BC07D-3C52-C341-8D4A-2FE928E5F66B}" type="pres">
      <dgm:prSet presAssocID="{8336E6C7-316E-A549-9E94-30D5405352B8}" presName="composite" presStyleCnt="0"/>
      <dgm:spPr/>
    </dgm:pt>
    <dgm:pt modelId="{AA8281AB-891A-7A4F-9511-B26B7AFE69F6}" type="pres">
      <dgm:prSet presAssocID="{8336E6C7-316E-A549-9E94-30D5405352B8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CCBD76A-1E07-5F42-8E59-845155B073B4}" type="pres">
      <dgm:prSet presAssocID="{8336E6C7-316E-A549-9E94-30D5405352B8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71954264-5689-C548-A425-A23AF839094C}" srcId="{49909A8C-BC00-9948-9A70-F580205CD3C5}" destId="{8336E6C7-316E-A549-9E94-30D5405352B8}" srcOrd="1" destOrd="0" parTransId="{5526A433-3B16-9F40-AC39-4B45D84AFA73}" sibTransId="{A8A051B9-09C2-9E47-9076-3AC1F393ECF1}"/>
    <dgm:cxn modelId="{DB042573-486E-3E4E-95DA-D1ED35F98317}" type="presOf" srcId="{49909A8C-BC00-9948-9A70-F580205CD3C5}" destId="{7BAD4A10-FE8B-5541-8F0E-7BF8F4EF19B6}" srcOrd="0" destOrd="0" presId="urn:microsoft.com/office/officeart/2005/8/layout/chevron2"/>
    <dgm:cxn modelId="{F0485773-9B7B-B74B-B5B1-7A5835B7135D}" type="presOf" srcId="{2BEEC93A-2A13-4348-AC05-0E40AF0C60C4}" destId="{FAB52163-07D6-D94F-A2A4-E4159332F705}" srcOrd="0" destOrd="0" presId="urn:microsoft.com/office/officeart/2005/8/layout/chevron2"/>
    <dgm:cxn modelId="{69FDCE74-2F07-4845-B71C-1D069F8C7160}" type="presOf" srcId="{8336E6C7-316E-A549-9E94-30D5405352B8}" destId="{AA8281AB-891A-7A4F-9511-B26B7AFE69F6}" srcOrd="0" destOrd="0" presId="urn:microsoft.com/office/officeart/2005/8/layout/chevron2"/>
    <dgm:cxn modelId="{A6A2A584-3080-7E4A-AEBB-10D128AB0177}" srcId="{8336E6C7-316E-A549-9E94-30D5405352B8}" destId="{E1F9C9DE-C6AF-4D47-A6EA-929C4478C7FC}" srcOrd="0" destOrd="0" parTransId="{2AA88962-1102-4E40-A3DB-F351EC84BFCE}" sibTransId="{31A39985-DDAB-8E45-9AFF-5B49F1AA7B35}"/>
    <dgm:cxn modelId="{C231B8D0-9BF2-0546-9A3D-97623C9DB6F3}" srcId="{49909A8C-BC00-9948-9A70-F580205CD3C5}" destId="{2BEEC93A-2A13-4348-AC05-0E40AF0C60C4}" srcOrd="0" destOrd="0" parTransId="{12A02A9D-9158-CE4C-95E6-48F8060502BC}" sibTransId="{C30B232C-0382-0540-94F1-1766C3D7820F}"/>
    <dgm:cxn modelId="{D1B134DD-19E2-6F40-902E-3FC162808F41}" srcId="{2BEEC93A-2A13-4348-AC05-0E40AF0C60C4}" destId="{BE0A3B1C-EE49-7A4E-8D60-E1ADECED51FA}" srcOrd="0" destOrd="0" parTransId="{8A8E3068-7D14-3743-A89A-039305B2F2DB}" sibTransId="{61A008B8-5B7B-5142-B387-621E66CC851E}"/>
    <dgm:cxn modelId="{C423B3F5-73BC-0444-B977-9C7CDAD6F27A}" type="presOf" srcId="{E1F9C9DE-C6AF-4D47-A6EA-929C4478C7FC}" destId="{0CCBD76A-1E07-5F42-8E59-845155B073B4}" srcOrd="0" destOrd="0" presId="urn:microsoft.com/office/officeart/2005/8/layout/chevron2"/>
    <dgm:cxn modelId="{A304D4F6-C2BA-6B4D-9B38-58FA25C0989C}" type="presOf" srcId="{BE0A3B1C-EE49-7A4E-8D60-E1ADECED51FA}" destId="{36B7CF73-DC58-AF48-B79B-737E9C0FF4AE}" srcOrd="0" destOrd="0" presId="urn:microsoft.com/office/officeart/2005/8/layout/chevron2"/>
    <dgm:cxn modelId="{648F8BD2-D488-8B40-A021-F0B13B850EC9}" type="presParOf" srcId="{7BAD4A10-FE8B-5541-8F0E-7BF8F4EF19B6}" destId="{4AB502A2-7122-2644-BB30-C8CA74B712BD}" srcOrd="0" destOrd="0" presId="urn:microsoft.com/office/officeart/2005/8/layout/chevron2"/>
    <dgm:cxn modelId="{516BC63F-B0DC-B442-A1FE-EE2199FCEFF5}" type="presParOf" srcId="{4AB502A2-7122-2644-BB30-C8CA74B712BD}" destId="{FAB52163-07D6-D94F-A2A4-E4159332F705}" srcOrd="0" destOrd="0" presId="urn:microsoft.com/office/officeart/2005/8/layout/chevron2"/>
    <dgm:cxn modelId="{BA2AA206-14C3-9C4A-9215-E6F1691D75BB}" type="presParOf" srcId="{4AB502A2-7122-2644-BB30-C8CA74B712BD}" destId="{36B7CF73-DC58-AF48-B79B-737E9C0FF4AE}" srcOrd="1" destOrd="0" presId="urn:microsoft.com/office/officeart/2005/8/layout/chevron2"/>
    <dgm:cxn modelId="{FCDB2FCF-04C7-AF4D-8F0A-348043B3CF9F}" type="presParOf" srcId="{7BAD4A10-FE8B-5541-8F0E-7BF8F4EF19B6}" destId="{50359AD2-E729-6446-A12B-BE89942480F6}" srcOrd="1" destOrd="0" presId="urn:microsoft.com/office/officeart/2005/8/layout/chevron2"/>
    <dgm:cxn modelId="{A83DC076-74B5-0B41-B1B2-078D6B24AAD0}" type="presParOf" srcId="{7BAD4A10-FE8B-5541-8F0E-7BF8F4EF19B6}" destId="{DB3BC07D-3C52-C341-8D4A-2FE928E5F66B}" srcOrd="2" destOrd="0" presId="urn:microsoft.com/office/officeart/2005/8/layout/chevron2"/>
    <dgm:cxn modelId="{FA20DDC9-ED80-4D46-ADFF-4766A6C0A1D0}" type="presParOf" srcId="{DB3BC07D-3C52-C341-8D4A-2FE928E5F66B}" destId="{AA8281AB-891A-7A4F-9511-B26B7AFE69F6}" srcOrd="0" destOrd="0" presId="urn:microsoft.com/office/officeart/2005/8/layout/chevron2"/>
    <dgm:cxn modelId="{FE827F49-1139-D949-8E71-38EAC9E1D682}" type="presParOf" srcId="{DB3BC07D-3C52-C341-8D4A-2FE928E5F66B}" destId="{0CCBD76A-1E07-5F42-8E59-845155B073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5210AF-665C-4D86-A994-F51DA7E9D72C}" type="doc">
      <dgm:prSet loTypeId="urn:microsoft.com/office/officeart/2005/8/layout/cycle7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6F679E42-720B-4D86-BA05-4B8190003EFC}" type="pres">
      <dgm:prSet presAssocID="{755210AF-665C-4D86-A994-F51DA7E9D72C}" presName="Name0" presStyleCnt="0">
        <dgm:presLayoutVars>
          <dgm:dir/>
          <dgm:resizeHandles val="exact"/>
        </dgm:presLayoutVars>
      </dgm:prSet>
      <dgm:spPr/>
    </dgm:pt>
  </dgm:ptLst>
  <dgm:cxnLst>
    <dgm:cxn modelId="{03193FF5-1C58-42B1-BBD7-409E2C689162}" type="presOf" srcId="{755210AF-665C-4D86-A994-F51DA7E9D72C}" destId="{6F679E42-720B-4D86-BA05-4B8190003E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297CD4-997C-4CE0-A745-0DE958F5664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DE0C8E6-856E-432A-B78E-FC84160D043A}">
      <dgm:prSet phldrT="[Tes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it-IT"/>
            <a:t>Monitoring of certain kits</a:t>
          </a:r>
        </a:p>
      </dgm:t>
    </dgm:pt>
    <dgm:pt modelId="{94F05CDD-F4E9-4670-9770-4A43C5A72F62}" type="parTrans" cxnId="{605B2BB6-7BC4-4ADB-92D7-B065F972EE5A}">
      <dgm:prSet/>
      <dgm:spPr/>
      <dgm:t>
        <a:bodyPr/>
        <a:lstStyle/>
        <a:p>
          <a:endParaRPr lang="it-IT"/>
        </a:p>
      </dgm:t>
    </dgm:pt>
    <dgm:pt modelId="{3519A3F5-C2D4-49AC-BA23-A972D554AF34}" type="sibTrans" cxnId="{605B2BB6-7BC4-4ADB-92D7-B065F972EE5A}">
      <dgm:prSet/>
      <dgm:spPr/>
      <dgm:t>
        <a:bodyPr/>
        <a:lstStyle/>
        <a:p>
          <a:endParaRPr lang="it-IT"/>
        </a:p>
      </dgm:t>
    </dgm:pt>
    <dgm:pt modelId="{39CEC6C2-6BE9-4736-925A-7AC58AFF867E}">
      <dgm:prSet phldrT="[Tes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Extension of the sampling interval</a:t>
          </a:r>
        </a:p>
      </dgm:t>
    </dgm:pt>
    <dgm:pt modelId="{4CC84398-B990-4DBE-BBD0-9F4A6A2C4621}" type="parTrans" cxnId="{B8DE1C50-4A98-4527-A5C0-991880AB6E24}">
      <dgm:prSet/>
      <dgm:spPr/>
      <dgm:t>
        <a:bodyPr/>
        <a:lstStyle/>
        <a:p>
          <a:endParaRPr lang="it-IT"/>
        </a:p>
      </dgm:t>
    </dgm:pt>
    <dgm:pt modelId="{C3813235-4728-428D-AA20-5682BEEB9A9E}" type="sibTrans" cxnId="{B8DE1C50-4A98-4527-A5C0-991880AB6E24}">
      <dgm:prSet/>
      <dgm:spPr/>
      <dgm:t>
        <a:bodyPr/>
        <a:lstStyle/>
        <a:p>
          <a:endParaRPr lang="it-IT"/>
        </a:p>
      </dgm:t>
    </dgm:pt>
    <dgm:pt modelId="{87E2126F-1CAF-4E3E-BB55-289DF7F8C280}">
      <dgm:prSet phldrT="[Tes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Cost-Sensitive</a:t>
          </a:r>
        </a:p>
      </dgm:t>
    </dgm:pt>
    <dgm:pt modelId="{6B8B79F3-85BE-4AED-B942-6727B6437482}" type="parTrans" cxnId="{8CBBDA6E-E501-4147-9066-D2BC68F5A8F5}">
      <dgm:prSet/>
      <dgm:spPr/>
      <dgm:t>
        <a:bodyPr/>
        <a:lstStyle/>
        <a:p>
          <a:endParaRPr lang="en-US"/>
        </a:p>
      </dgm:t>
    </dgm:pt>
    <dgm:pt modelId="{F9AC6C07-25E5-4136-9F87-CB46B6BC20CD}" type="sibTrans" cxnId="{8CBBDA6E-E501-4147-9066-D2BC68F5A8F5}">
      <dgm:prSet/>
      <dgm:spPr/>
      <dgm:t>
        <a:bodyPr/>
        <a:lstStyle/>
        <a:p>
          <a:endParaRPr lang="en-US"/>
        </a:p>
      </dgm:t>
    </dgm:pt>
    <dgm:pt modelId="{3C887306-9F46-43E0-A33A-1FC488684D72}" type="pres">
      <dgm:prSet presAssocID="{76297CD4-997C-4CE0-A745-0DE958F5664A}" presName="linearFlow" presStyleCnt="0">
        <dgm:presLayoutVars>
          <dgm:dir/>
          <dgm:resizeHandles val="exact"/>
        </dgm:presLayoutVars>
      </dgm:prSet>
      <dgm:spPr/>
    </dgm:pt>
    <dgm:pt modelId="{B28D532A-B1A6-4555-9A6D-D4D8B9E9F8A3}" type="pres">
      <dgm:prSet presAssocID="{39CEC6C2-6BE9-4736-925A-7AC58AFF867E}" presName="composite" presStyleCnt="0"/>
      <dgm:spPr/>
    </dgm:pt>
    <dgm:pt modelId="{E93D0E92-6424-495A-81C8-291FF2A101A3}" type="pres">
      <dgm:prSet presAssocID="{39CEC6C2-6BE9-4736-925A-7AC58AFF867E}" presName="imgShp" presStyleLbl="fgImgPlace1" presStyleIdx="0" presStyleCnt="3" custLinFactNeighborX="-8410" custLinFactNeighborY="-179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fico a barre con andamento ascendente"/>
        </a:ext>
      </dgm:extLst>
    </dgm:pt>
    <dgm:pt modelId="{39716F4F-E705-4507-B595-57E84266C24D}" type="pres">
      <dgm:prSet presAssocID="{39CEC6C2-6BE9-4736-925A-7AC58AFF867E}" presName="txShp" presStyleLbl="node1" presStyleIdx="0" presStyleCnt="3" custLinFactNeighborX="2634" custLinFactNeighborY="-157">
        <dgm:presLayoutVars>
          <dgm:bulletEnabled val="1"/>
        </dgm:presLayoutVars>
      </dgm:prSet>
      <dgm:spPr/>
    </dgm:pt>
    <dgm:pt modelId="{1E3DEFB6-582B-4A9F-98A9-18A3D1386AA9}" type="pres">
      <dgm:prSet presAssocID="{C3813235-4728-428D-AA20-5682BEEB9A9E}" presName="spacing" presStyleCnt="0"/>
      <dgm:spPr/>
    </dgm:pt>
    <dgm:pt modelId="{753CA26A-66F1-4778-B4A3-E6F0B5F3319A}" type="pres">
      <dgm:prSet presAssocID="{87E2126F-1CAF-4E3E-BB55-289DF7F8C280}" presName="composite" presStyleCnt="0"/>
      <dgm:spPr/>
    </dgm:pt>
    <dgm:pt modelId="{510669FF-2A0C-46EB-89E8-82A58F627928}" type="pres">
      <dgm:prSet presAssocID="{87E2126F-1CAF-4E3E-BB55-289DF7F8C280}" presName="imgShp" presStyleLbl="fgImgPlace1" presStyleIdx="1" presStyleCnt="3" custLinFactY="15770" custLinFactNeighborX="-10266" custLinFactNeighborY="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o"/>
        </a:ext>
      </dgm:extLst>
    </dgm:pt>
    <dgm:pt modelId="{C919C984-5C4A-46A5-A43C-09603559928D}" type="pres">
      <dgm:prSet presAssocID="{87E2126F-1CAF-4E3E-BB55-289DF7F8C280}" presName="txShp" presStyleLbl="node1" presStyleIdx="1" presStyleCnt="3" custLinFactY="15770" custLinFactNeighborX="3167" custLinFactNeighborY="100000">
        <dgm:presLayoutVars>
          <dgm:bulletEnabled val="1"/>
        </dgm:presLayoutVars>
      </dgm:prSet>
      <dgm:spPr/>
    </dgm:pt>
    <dgm:pt modelId="{927F3C4F-35C4-4FFE-94EA-300DB89ABCE7}" type="pres">
      <dgm:prSet presAssocID="{F9AC6C07-25E5-4136-9F87-CB46B6BC20CD}" presName="spacing" presStyleCnt="0"/>
      <dgm:spPr/>
    </dgm:pt>
    <dgm:pt modelId="{CF5D4650-AF5E-4173-9DE5-FB8CA589A56E}" type="pres">
      <dgm:prSet presAssocID="{9DE0C8E6-856E-432A-B78E-FC84160D043A}" presName="composite" presStyleCnt="0"/>
      <dgm:spPr/>
    </dgm:pt>
    <dgm:pt modelId="{ACEA6880-F37D-4FC2-917F-37BFA1F60502}" type="pres">
      <dgm:prSet presAssocID="{9DE0C8E6-856E-432A-B78E-FC84160D043A}" presName="imgShp" presStyleLbl="fgImgPlace1" presStyleIdx="2" presStyleCnt="3" custLinFactY="-33720" custLinFactNeighborX="-8857" custLinFactNeighborY="-10000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6E6AEAE-62B5-4015-ADDA-FC7BC788174E}" type="pres">
      <dgm:prSet presAssocID="{9DE0C8E6-856E-432A-B78E-FC84160D043A}" presName="txShp" presStyleLbl="node1" presStyleIdx="2" presStyleCnt="3" custLinFactY="-44911" custLinFactNeighborX="2296" custLinFactNeighborY="-100000">
        <dgm:presLayoutVars>
          <dgm:bulletEnabled val="1"/>
        </dgm:presLayoutVars>
      </dgm:prSet>
      <dgm:spPr/>
    </dgm:pt>
  </dgm:ptLst>
  <dgm:cxnLst>
    <dgm:cxn modelId="{55995018-BFBE-4D21-A1C1-7570D1EC5A71}" type="presOf" srcId="{9DE0C8E6-856E-432A-B78E-FC84160D043A}" destId="{16E6AEAE-62B5-4015-ADDA-FC7BC788174E}" srcOrd="0" destOrd="0" presId="urn:microsoft.com/office/officeart/2005/8/layout/vList3"/>
    <dgm:cxn modelId="{DADD285E-2509-4693-8FCE-BFD32AF7EEB5}" type="presOf" srcId="{76297CD4-997C-4CE0-A745-0DE958F5664A}" destId="{3C887306-9F46-43E0-A33A-1FC488684D72}" srcOrd="0" destOrd="0" presId="urn:microsoft.com/office/officeart/2005/8/layout/vList3"/>
    <dgm:cxn modelId="{C8B75C49-4F2D-4BBE-A86C-9ED873A66028}" type="presOf" srcId="{87E2126F-1CAF-4E3E-BB55-289DF7F8C280}" destId="{C919C984-5C4A-46A5-A43C-09603559928D}" srcOrd="0" destOrd="0" presId="urn:microsoft.com/office/officeart/2005/8/layout/vList3"/>
    <dgm:cxn modelId="{8CBBDA6E-E501-4147-9066-D2BC68F5A8F5}" srcId="{76297CD4-997C-4CE0-A745-0DE958F5664A}" destId="{87E2126F-1CAF-4E3E-BB55-289DF7F8C280}" srcOrd="1" destOrd="0" parTransId="{6B8B79F3-85BE-4AED-B942-6727B6437482}" sibTransId="{F9AC6C07-25E5-4136-9F87-CB46B6BC20CD}"/>
    <dgm:cxn modelId="{B8DE1C50-4A98-4527-A5C0-991880AB6E24}" srcId="{76297CD4-997C-4CE0-A745-0DE958F5664A}" destId="{39CEC6C2-6BE9-4736-925A-7AC58AFF867E}" srcOrd="0" destOrd="0" parTransId="{4CC84398-B990-4DBE-BBD0-9F4A6A2C4621}" sibTransId="{C3813235-4728-428D-AA20-5682BEEB9A9E}"/>
    <dgm:cxn modelId="{EDE44378-C42D-4088-AC4E-EE3BBCF40E4D}" type="presOf" srcId="{39CEC6C2-6BE9-4736-925A-7AC58AFF867E}" destId="{39716F4F-E705-4507-B595-57E84266C24D}" srcOrd="0" destOrd="0" presId="urn:microsoft.com/office/officeart/2005/8/layout/vList3"/>
    <dgm:cxn modelId="{605B2BB6-7BC4-4ADB-92D7-B065F972EE5A}" srcId="{76297CD4-997C-4CE0-A745-0DE958F5664A}" destId="{9DE0C8E6-856E-432A-B78E-FC84160D043A}" srcOrd="2" destOrd="0" parTransId="{94F05CDD-F4E9-4670-9770-4A43C5A72F62}" sibTransId="{3519A3F5-C2D4-49AC-BA23-A972D554AF34}"/>
    <dgm:cxn modelId="{A20C0AC9-6A4B-4B9C-9309-6FCF24283809}" type="presParOf" srcId="{3C887306-9F46-43E0-A33A-1FC488684D72}" destId="{B28D532A-B1A6-4555-9A6D-D4D8B9E9F8A3}" srcOrd="0" destOrd="0" presId="urn:microsoft.com/office/officeart/2005/8/layout/vList3"/>
    <dgm:cxn modelId="{CBF00D10-C9DC-4E1F-9BB6-AE9C975D589C}" type="presParOf" srcId="{B28D532A-B1A6-4555-9A6D-D4D8B9E9F8A3}" destId="{E93D0E92-6424-495A-81C8-291FF2A101A3}" srcOrd="0" destOrd="0" presId="urn:microsoft.com/office/officeart/2005/8/layout/vList3"/>
    <dgm:cxn modelId="{7F203A90-5C22-489C-8D51-FCC6A9FB47CF}" type="presParOf" srcId="{B28D532A-B1A6-4555-9A6D-D4D8B9E9F8A3}" destId="{39716F4F-E705-4507-B595-57E84266C24D}" srcOrd="1" destOrd="0" presId="urn:microsoft.com/office/officeart/2005/8/layout/vList3"/>
    <dgm:cxn modelId="{F2C5CD22-6DCA-4BDF-9A5E-0783B92246D2}" type="presParOf" srcId="{3C887306-9F46-43E0-A33A-1FC488684D72}" destId="{1E3DEFB6-582B-4A9F-98A9-18A3D1386AA9}" srcOrd="1" destOrd="0" presId="urn:microsoft.com/office/officeart/2005/8/layout/vList3"/>
    <dgm:cxn modelId="{602B640E-7DBF-4FCB-A0CB-D7888D6D8C89}" type="presParOf" srcId="{3C887306-9F46-43E0-A33A-1FC488684D72}" destId="{753CA26A-66F1-4778-B4A3-E6F0B5F3319A}" srcOrd="2" destOrd="0" presId="urn:microsoft.com/office/officeart/2005/8/layout/vList3"/>
    <dgm:cxn modelId="{DDBB42FF-9002-4AEA-9233-2D23893ED01A}" type="presParOf" srcId="{753CA26A-66F1-4778-B4A3-E6F0B5F3319A}" destId="{510669FF-2A0C-46EB-89E8-82A58F627928}" srcOrd="0" destOrd="0" presId="urn:microsoft.com/office/officeart/2005/8/layout/vList3"/>
    <dgm:cxn modelId="{FD78E377-B5F3-43AF-AEDB-F83845BB74C4}" type="presParOf" srcId="{753CA26A-66F1-4778-B4A3-E6F0B5F3319A}" destId="{C919C984-5C4A-46A5-A43C-09603559928D}" srcOrd="1" destOrd="0" presId="urn:microsoft.com/office/officeart/2005/8/layout/vList3"/>
    <dgm:cxn modelId="{F9123D1B-72AF-4184-A46F-23B1AF42FF18}" type="presParOf" srcId="{3C887306-9F46-43E0-A33A-1FC488684D72}" destId="{927F3C4F-35C4-4FFE-94EA-300DB89ABCE7}" srcOrd="3" destOrd="0" presId="urn:microsoft.com/office/officeart/2005/8/layout/vList3"/>
    <dgm:cxn modelId="{DDF906F7-F17D-4E5B-B903-EAD740CB159F}" type="presParOf" srcId="{3C887306-9F46-43E0-A33A-1FC488684D72}" destId="{CF5D4650-AF5E-4173-9DE5-FB8CA589A56E}" srcOrd="4" destOrd="0" presId="urn:microsoft.com/office/officeart/2005/8/layout/vList3"/>
    <dgm:cxn modelId="{200A1311-EF2F-4649-BBDB-FBC3725A666F}" type="presParOf" srcId="{CF5D4650-AF5E-4173-9DE5-FB8CA589A56E}" destId="{ACEA6880-F37D-4FC2-917F-37BFA1F60502}" srcOrd="0" destOrd="0" presId="urn:microsoft.com/office/officeart/2005/8/layout/vList3"/>
    <dgm:cxn modelId="{84D0DF02-0088-402B-AC62-B11FE31FAC99}" type="presParOf" srcId="{CF5D4650-AF5E-4173-9DE5-FB8CA589A56E}" destId="{16E6AEAE-62B5-4015-ADDA-FC7BC788174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5210AF-665C-4D86-A994-F51DA7E9D72C}" type="doc">
      <dgm:prSet loTypeId="urn:microsoft.com/office/officeart/2005/8/layout/cycle7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6F679E42-720B-4D86-BA05-4B8190003EFC}" type="pres">
      <dgm:prSet presAssocID="{755210AF-665C-4D86-A994-F51DA7E9D72C}" presName="Name0" presStyleCnt="0">
        <dgm:presLayoutVars>
          <dgm:dir/>
          <dgm:resizeHandles val="exact"/>
        </dgm:presLayoutVars>
      </dgm:prSet>
      <dgm:spPr/>
    </dgm:pt>
  </dgm:ptLst>
  <dgm:cxnLst>
    <dgm:cxn modelId="{03193FF5-1C58-42B1-BBD7-409E2C689162}" type="presOf" srcId="{755210AF-665C-4D86-A994-F51DA7E9D72C}" destId="{6F679E42-720B-4D86-BA05-4B8190003E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CB318-B8E4-4D42-A4B5-B9C9D598C4AC}">
      <dsp:nvSpPr>
        <dsp:cNvPr id="0" name=""/>
        <dsp:cNvSpPr/>
      </dsp:nvSpPr>
      <dsp:spPr>
        <a:xfrm>
          <a:off x="0" y="250221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Time of </a:t>
          </a:r>
          <a:r>
            <a:rPr lang="it-IT" sz="1200" kern="1200"/>
            <a:t>monitoring </a:t>
          </a:r>
          <a:r>
            <a:rPr lang="it-IT" sz="1200" kern="1200" err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Usage</a:t>
          </a:r>
          <a:r>
            <a:rPr lang="it-IT" sz="1200" kern="1200">
              <a:latin typeface="Interstate-LightCompressed"/>
              <a:ea typeface="MS PGothic"/>
              <a:cs typeface="ＭＳ Ｐゴシック" charset="-128"/>
            </a:rPr>
            <a:t> </a:t>
          </a:r>
          <a:endParaRPr lang="en-US" sz="1200" kern="1200"/>
        </a:p>
      </dsp:txBody>
      <dsp:txXfrm>
        <a:off x="0" y="250221"/>
        <a:ext cx="7574433" cy="510300"/>
      </dsp:txXfrm>
    </dsp:sp>
    <dsp:sp modelId="{DED4A9D7-51DE-43DA-80E1-CF70CCC99382}">
      <dsp:nvSpPr>
        <dsp:cNvPr id="0" name=""/>
        <dsp:cNvSpPr/>
      </dsp:nvSpPr>
      <dsp:spPr>
        <a:xfrm>
          <a:off x="428894" y="36206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/>
            <a:t>TS</a:t>
          </a:r>
          <a:endParaRPr lang="en-US" sz="1200" kern="1200"/>
        </a:p>
      </dsp:txBody>
      <dsp:txXfrm>
        <a:off x="446187" y="53499"/>
        <a:ext cx="5267517" cy="319654"/>
      </dsp:txXfrm>
    </dsp:sp>
    <dsp:sp modelId="{845B7C89-C835-42EF-83E5-4E10409DAB5B}">
      <dsp:nvSpPr>
        <dsp:cNvPr id="0" name=""/>
        <dsp:cNvSpPr/>
      </dsp:nvSpPr>
      <dsp:spPr>
        <a:xfrm>
          <a:off x="0" y="992167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Interstate-LightCompressed"/>
              <a:ea typeface="MS PGothic"/>
              <a:cs typeface="ＭＳ Ｐゴシック" charset="-128"/>
            </a:rPr>
            <a:t>Total </a:t>
          </a:r>
          <a:r>
            <a:rPr lang="it-IT" sz="1200" kern="1200" err="1">
              <a:latin typeface="Interstate-LightCompressed"/>
              <a:ea typeface="MS PGothic"/>
              <a:cs typeface="ＭＳ Ｐゴシック" charset="-128"/>
            </a:rPr>
            <a:t>traffic</a:t>
          </a:r>
          <a:r>
            <a:rPr lang="it-IT" sz="1200" kern="1200">
              <a:latin typeface="Interstate-LightCompressed"/>
              <a:ea typeface="MS PGothic"/>
              <a:cs typeface="ＭＳ Ｐゴシック" charset="-128"/>
            </a:rPr>
            <a:t> KIT in Bit/s, </a:t>
          </a:r>
          <a:r>
            <a:rPr lang="it-IT" sz="1200" kern="1200" err="1">
              <a:latin typeface="Interstate-LightCompressed"/>
              <a:ea typeface="MS PGothic"/>
              <a:cs typeface="ＭＳ Ｐゴシック" charset="-128"/>
            </a:rPr>
            <a:t>granularity</a:t>
          </a:r>
          <a:r>
            <a:rPr lang="it-IT" sz="1200" kern="1200">
              <a:latin typeface="Interstate-LightCompressed"/>
              <a:ea typeface="MS PGothic"/>
              <a:cs typeface="ＭＳ Ｐゴシック" charset="-128"/>
            </a:rPr>
            <a:t> 5 minutes, Downstream. </a:t>
          </a:r>
          <a:endParaRPr lang="en-US" sz="1200" kern="1200"/>
        </a:p>
      </dsp:txBody>
      <dsp:txXfrm>
        <a:off x="0" y="992167"/>
        <a:ext cx="7574433" cy="510300"/>
      </dsp:txXfrm>
    </dsp:sp>
    <dsp:sp modelId="{6CDC396D-3543-4005-BBF6-87D7681D9A8B}">
      <dsp:nvSpPr>
        <dsp:cNvPr id="0" name=""/>
        <dsp:cNvSpPr/>
      </dsp:nvSpPr>
      <dsp:spPr>
        <a:xfrm>
          <a:off x="378721" y="81504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>
              <a:latin typeface="Interstate-LightCompressed"/>
              <a:ea typeface="MS PGothic"/>
              <a:cs typeface="ＭＳ Ｐゴシック" charset="-128"/>
            </a:rPr>
            <a:t>USAGE</a:t>
          </a:r>
          <a:endParaRPr lang="en-US" sz="1200" kern="1200"/>
        </a:p>
      </dsp:txBody>
      <dsp:txXfrm>
        <a:off x="396014" y="832340"/>
        <a:ext cx="5267517" cy="319654"/>
      </dsp:txXfrm>
    </dsp:sp>
    <dsp:sp modelId="{659A627D-BCE5-4064-A4A8-4BAA7C624FC1}">
      <dsp:nvSpPr>
        <dsp:cNvPr id="0" name=""/>
        <dsp:cNvSpPr/>
      </dsp:nvSpPr>
      <dsp:spPr>
        <a:xfrm>
          <a:off x="0" y="1769500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/>
            <a:t>Kits’ </a:t>
          </a:r>
          <a:r>
            <a:rPr lang="it-IT" sz="1200" kern="1200" err="1"/>
            <a:t>Identification</a:t>
          </a:r>
          <a:endParaRPr lang="en-US" sz="1200" kern="1200"/>
        </a:p>
      </dsp:txBody>
      <dsp:txXfrm>
        <a:off x="0" y="1769500"/>
        <a:ext cx="7574433" cy="510300"/>
      </dsp:txXfrm>
    </dsp:sp>
    <dsp:sp modelId="{51686771-D159-472F-894B-170F63EB8070}">
      <dsp:nvSpPr>
        <dsp:cNvPr id="0" name=""/>
        <dsp:cNvSpPr/>
      </dsp:nvSpPr>
      <dsp:spPr>
        <a:xfrm>
          <a:off x="378721" y="156726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KIT_ID</a:t>
          </a:r>
          <a:endParaRPr lang="en-US" sz="1200" kern="1200"/>
        </a:p>
      </dsp:txBody>
      <dsp:txXfrm>
        <a:off x="396014" y="1584560"/>
        <a:ext cx="5267517" cy="319654"/>
      </dsp:txXfrm>
    </dsp:sp>
    <dsp:sp modelId="{794CB479-896F-43F3-9240-61B02D3CC2C6}">
      <dsp:nvSpPr>
        <dsp:cNvPr id="0" name=""/>
        <dsp:cNvSpPr/>
      </dsp:nvSpPr>
      <dsp:spPr>
        <a:xfrm>
          <a:off x="0" y="2496607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Interstate-LightCompressed" pitchFamily="2" charset="0"/>
              <a:ea typeface="MS PGothic" pitchFamily="34" charset="-128"/>
            </a:rPr>
            <a:t>Average downstream speed of customer attestation to kit</a:t>
          </a:r>
          <a:endParaRPr lang="en-US" sz="1200" kern="1200"/>
        </a:p>
      </dsp:txBody>
      <dsp:txXfrm>
        <a:off x="0" y="2496607"/>
        <a:ext cx="7574433" cy="510300"/>
      </dsp:txXfrm>
    </dsp:sp>
    <dsp:sp modelId="{39CD63EE-E1E5-464E-A950-9D6F52004F2F}">
      <dsp:nvSpPr>
        <dsp:cNvPr id="0" name=""/>
        <dsp:cNvSpPr/>
      </dsp:nvSpPr>
      <dsp:spPr>
        <a:xfrm>
          <a:off x="378721" y="231948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AVG_SPEED_DW</a:t>
          </a:r>
          <a:endParaRPr lang="en-US" sz="1200" kern="1200"/>
        </a:p>
      </dsp:txBody>
      <dsp:txXfrm>
        <a:off x="396014" y="2336780"/>
        <a:ext cx="5267517" cy="319654"/>
      </dsp:txXfrm>
    </dsp:sp>
    <dsp:sp modelId="{880EAB37-73E5-45E2-A611-14A86F194237}">
      <dsp:nvSpPr>
        <dsp:cNvPr id="0" name=""/>
        <dsp:cNvSpPr/>
      </dsp:nvSpPr>
      <dsp:spPr>
        <a:xfrm>
          <a:off x="0" y="3248827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Interstate-LightCompressed" pitchFamily="2" charset="0"/>
              <a:ea typeface="MS PGothic" pitchFamily="34" charset="-128"/>
            </a:rPr>
            <a:t>% filling customers kit (compared to total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) </a:t>
          </a:r>
          <a:endParaRPr lang="en-US" sz="1200" kern="1200"/>
        </a:p>
      </dsp:txBody>
      <dsp:txXfrm>
        <a:off x="0" y="3248827"/>
        <a:ext cx="7574433" cy="510300"/>
      </dsp:txXfrm>
    </dsp:sp>
    <dsp:sp modelId="{8FA68228-DCD0-4246-A8DC-AAFE6A5768CB}">
      <dsp:nvSpPr>
        <dsp:cNvPr id="0" name=""/>
        <dsp:cNvSpPr/>
      </dsp:nvSpPr>
      <dsp:spPr>
        <a:xfrm>
          <a:off x="378721" y="307170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>
              <a:latin typeface="Interstate-LightCompressed"/>
              <a:ea typeface="MS PGothic"/>
              <a:cs typeface="ＭＳ Ｐゴシック" charset="-128"/>
            </a:rPr>
            <a:t>NUM_CLI</a:t>
          </a:r>
          <a:endParaRPr lang="en-US" sz="1200" kern="1200"/>
        </a:p>
      </dsp:txBody>
      <dsp:txXfrm>
        <a:off x="396014" y="3089000"/>
        <a:ext cx="5267517" cy="319654"/>
      </dsp:txXfrm>
    </dsp:sp>
    <dsp:sp modelId="{2C080AD4-9542-4CFD-88E3-A36414DCBB2D}">
      <dsp:nvSpPr>
        <dsp:cNvPr id="0" name=""/>
        <dsp:cNvSpPr/>
      </dsp:nvSpPr>
      <dsp:spPr>
        <a:xfrm>
          <a:off x="0" y="4001047"/>
          <a:ext cx="7574433" cy="12852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0 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No </a:t>
          </a:r>
          <a:r>
            <a:rPr lang="it-IT" sz="1200" kern="1200" err="1">
              <a:latin typeface="Interstate-LightCompressed" pitchFamily="2" charset="0"/>
              <a:ea typeface="MS PGothic" pitchFamily="34" charset="-128"/>
            </a:rPr>
            <a:t>disservice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1 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 </a:t>
          </a:r>
          <a:r>
            <a:rPr lang="it-IT" sz="1200" kern="1200" err="1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D</a:t>
          </a:r>
          <a:r>
            <a:rPr lang="it-IT" sz="1200" kern="1200" err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isservice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</a:t>
          </a:r>
          <a:r>
            <a:rPr lang="en-US" sz="1200" kern="1200">
              <a:latin typeface="Interstate-LightCompressed" pitchFamily="2" charset="0"/>
              <a:ea typeface="MS PGothic" pitchFamily="34" charset="-128"/>
            </a:rPr>
            <a:t>potentially perceived by the customer</a:t>
          </a:r>
          <a:endParaRPr lang="it-IT" sz="1200" kern="1200">
            <a:latin typeface="Interstate-LightCompressed" pitchFamily="2" charset="0"/>
            <a:ea typeface="MS PGothic" pitchFamily="34" charset="-128"/>
            <a:cs typeface="ＭＳ Ｐゴシック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2 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</a:t>
          </a:r>
          <a:r>
            <a:rPr lang="it-IT" sz="1200" kern="1200" err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D</a:t>
          </a:r>
          <a:r>
            <a:rPr lang="it-IT" sz="1200" kern="1200" err="1">
              <a:latin typeface="Interstate-LightCompressed" pitchFamily="2" charset="0"/>
              <a:ea typeface="MS PGothic" pitchFamily="34" charset="-128"/>
            </a:rPr>
            <a:t>isservice</a:t>
          </a:r>
          <a:endParaRPr lang="it-IT" sz="1200" kern="1200">
            <a:latin typeface="Interstate-LightCompressed" pitchFamily="2" charset="0"/>
            <a:ea typeface="MS PGothic" pitchFamily="34" charset="-128"/>
            <a:cs typeface="ＭＳ Ｐゴシック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0" y="4001047"/>
        <a:ext cx="7574433" cy="1285200"/>
      </dsp:txXfrm>
    </dsp:sp>
    <dsp:sp modelId="{308E4FF0-9596-42C0-83D6-4B6596713525}">
      <dsp:nvSpPr>
        <dsp:cNvPr id="0" name=""/>
        <dsp:cNvSpPr/>
      </dsp:nvSpPr>
      <dsp:spPr>
        <a:xfrm>
          <a:off x="378721" y="382392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VAR_CLASS</a:t>
          </a:r>
          <a:endParaRPr lang="en-US" sz="1200" kern="1200"/>
        </a:p>
      </dsp:txBody>
      <dsp:txXfrm>
        <a:off x="396014" y="3841220"/>
        <a:ext cx="5267517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00DC2-D7D6-5048-B21D-FA477F34F471}">
      <dsp:nvSpPr>
        <dsp:cNvPr id="0" name=""/>
        <dsp:cNvSpPr/>
      </dsp:nvSpPr>
      <dsp:spPr>
        <a:xfrm>
          <a:off x="1160299" y="1586443"/>
          <a:ext cx="394696" cy="376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348" y="0"/>
              </a:lnTo>
              <a:lnTo>
                <a:pt x="197348" y="376044"/>
              </a:lnTo>
              <a:lnTo>
                <a:pt x="394696" y="3760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44018" y="1760836"/>
        <a:ext cx="27257" cy="27257"/>
      </dsp:txXfrm>
    </dsp:sp>
    <dsp:sp modelId="{5DDC2E6F-7FCA-474B-9093-C859CA061E6C}">
      <dsp:nvSpPr>
        <dsp:cNvPr id="0" name=""/>
        <dsp:cNvSpPr/>
      </dsp:nvSpPr>
      <dsp:spPr>
        <a:xfrm>
          <a:off x="1160299" y="1210398"/>
          <a:ext cx="394696" cy="376044"/>
        </a:xfrm>
        <a:custGeom>
          <a:avLst/>
          <a:gdLst/>
          <a:ahLst/>
          <a:cxnLst/>
          <a:rect l="0" t="0" r="0" b="0"/>
          <a:pathLst>
            <a:path>
              <a:moveTo>
                <a:pt x="0" y="376044"/>
              </a:moveTo>
              <a:lnTo>
                <a:pt x="197348" y="376044"/>
              </a:lnTo>
              <a:lnTo>
                <a:pt x="197348" y="0"/>
              </a:lnTo>
              <a:lnTo>
                <a:pt x="39469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44018" y="1384792"/>
        <a:ext cx="27257" cy="27257"/>
      </dsp:txXfrm>
    </dsp:sp>
    <dsp:sp modelId="{824956C6-E955-334E-8A0E-4EA118EF0315}">
      <dsp:nvSpPr>
        <dsp:cNvPr id="0" name=""/>
        <dsp:cNvSpPr/>
      </dsp:nvSpPr>
      <dsp:spPr>
        <a:xfrm rot="16200000">
          <a:off x="-723882" y="1285607"/>
          <a:ext cx="3166692" cy="601671"/>
        </a:xfrm>
        <a:prstGeom prst="rect">
          <a:avLst/>
        </a:prstGeom>
        <a:solidFill>
          <a:schemeClr val="tx1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err="1">
              <a:solidFill>
                <a:schemeClr val="bg1"/>
              </a:solidFill>
              <a:latin typeface="Calibri Light" panose="020F0302020204030204"/>
            </a:rPr>
            <a:t>Multiclass</a:t>
          </a:r>
          <a:endParaRPr lang="it-IT" sz="2200" b="0" i="0" u="none" strike="noStrike" kern="1200" cap="none" baseline="0" noProof="0" err="1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-723882" y="1285607"/>
        <a:ext cx="3166692" cy="601671"/>
      </dsp:txXfrm>
    </dsp:sp>
    <dsp:sp modelId="{157D9930-AEA3-CD4F-9EF1-A1605374F3EA}">
      <dsp:nvSpPr>
        <dsp:cNvPr id="0" name=""/>
        <dsp:cNvSpPr/>
      </dsp:nvSpPr>
      <dsp:spPr>
        <a:xfrm>
          <a:off x="1554996" y="909562"/>
          <a:ext cx="1973483" cy="601671"/>
        </a:xfrm>
        <a:prstGeom prst="rect">
          <a:avLst/>
        </a:prstGeom>
        <a:solidFill>
          <a:schemeClr val="accent4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/>
              <a:ea typeface="+mn-ea"/>
              <a:cs typeface="+mn-cs"/>
            </a:rPr>
            <a:t>Random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Forest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sp:txBody>
      <dsp:txXfrm>
        <a:off x="1554996" y="909562"/>
        <a:ext cx="1973483" cy="601671"/>
      </dsp:txXfrm>
    </dsp:sp>
    <dsp:sp modelId="{4BC19891-D816-F244-B7BA-CBB04E40EA47}">
      <dsp:nvSpPr>
        <dsp:cNvPr id="0" name=""/>
        <dsp:cNvSpPr/>
      </dsp:nvSpPr>
      <dsp:spPr>
        <a:xfrm>
          <a:off x="1554996" y="1661652"/>
          <a:ext cx="1973483" cy="6016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err="1">
              <a:latin typeface="Calibri" panose="020F0502020204030204"/>
              <a:ea typeface="+mn-ea"/>
              <a:cs typeface="+mn-cs"/>
            </a:rPr>
            <a:t>Logistic</a:t>
          </a:r>
          <a:r>
            <a:rPr lang="it-IT" sz="2200" kern="1200">
              <a:latin typeface="Calibri" panose="020F0502020204030204"/>
              <a:ea typeface="+mn-ea"/>
              <a:cs typeface="+mn-cs"/>
            </a:rPr>
            <a:t>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Regression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sp:txBody>
      <dsp:txXfrm>
        <a:off x="1554996" y="1661652"/>
        <a:ext cx="1973483" cy="601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00DC2-D7D6-5048-B21D-FA477F34F471}">
      <dsp:nvSpPr>
        <dsp:cNvPr id="0" name=""/>
        <dsp:cNvSpPr/>
      </dsp:nvSpPr>
      <dsp:spPr>
        <a:xfrm>
          <a:off x="1158571" y="1586443"/>
          <a:ext cx="395468" cy="37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734" y="0"/>
              </a:lnTo>
              <a:lnTo>
                <a:pt x="197734" y="376780"/>
              </a:lnTo>
              <a:lnTo>
                <a:pt x="395468" y="37678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42650" y="1761178"/>
        <a:ext cx="27311" cy="27311"/>
      </dsp:txXfrm>
    </dsp:sp>
    <dsp:sp modelId="{5DDC2E6F-7FCA-474B-9093-C859CA061E6C}">
      <dsp:nvSpPr>
        <dsp:cNvPr id="0" name=""/>
        <dsp:cNvSpPr/>
      </dsp:nvSpPr>
      <dsp:spPr>
        <a:xfrm>
          <a:off x="1158571" y="1209663"/>
          <a:ext cx="395468" cy="376780"/>
        </a:xfrm>
        <a:custGeom>
          <a:avLst/>
          <a:gdLst/>
          <a:ahLst/>
          <a:cxnLst/>
          <a:rect l="0" t="0" r="0" b="0"/>
          <a:pathLst>
            <a:path>
              <a:moveTo>
                <a:pt x="0" y="376780"/>
              </a:moveTo>
              <a:lnTo>
                <a:pt x="197734" y="376780"/>
              </a:lnTo>
              <a:lnTo>
                <a:pt x="197734" y="0"/>
              </a:lnTo>
              <a:lnTo>
                <a:pt x="395468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42650" y="1384397"/>
        <a:ext cx="27311" cy="27311"/>
      </dsp:txXfrm>
    </dsp:sp>
    <dsp:sp modelId="{824956C6-E955-334E-8A0E-4EA118EF0315}">
      <dsp:nvSpPr>
        <dsp:cNvPr id="0" name=""/>
        <dsp:cNvSpPr/>
      </dsp:nvSpPr>
      <dsp:spPr>
        <a:xfrm rot="16200000">
          <a:off x="-729295" y="1285019"/>
          <a:ext cx="3172887" cy="602848"/>
        </a:xfrm>
        <a:prstGeom prst="rect">
          <a:avLst/>
        </a:prstGeom>
        <a:solidFill>
          <a:schemeClr val="tx1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err="1">
              <a:solidFill>
                <a:schemeClr val="bg1"/>
              </a:solidFill>
              <a:latin typeface="Calibri Light" panose="020F0302020204030204"/>
            </a:rPr>
            <a:t>Binary</a:t>
          </a:r>
          <a:endParaRPr lang="it-IT" sz="2200" b="0" i="0" u="none" strike="noStrike" kern="1200" cap="none" baseline="0" noProof="0" err="1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-729295" y="1285019"/>
        <a:ext cx="3172887" cy="602848"/>
      </dsp:txXfrm>
    </dsp:sp>
    <dsp:sp modelId="{157D9930-AEA3-CD4F-9EF1-A1605374F3EA}">
      <dsp:nvSpPr>
        <dsp:cNvPr id="0" name=""/>
        <dsp:cNvSpPr/>
      </dsp:nvSpPr>
      <dsp:spPr>
        <a:xfrm>
          <a:off x="1554040" y="908238"/>
          <a:ext cx="1977343" cy="602848"/>
        </a:xfrm>
        <a:prstGeom prst="rect">
          <a:avLst/>
        </a:prstGeom>
        <a:solidFill>
          <a:schemeClr val="accent4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/>
              <a:ea typeface="+mn-ea"/>
              <a:cs typeface="+mn-cs"/>
            </a:rPr>
            <a:t>Random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Forest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sp:txBody>
      <dsp:txXfrm>
        <a:off x="1554040" y="908238"/>
        <a:ext cx="1977343" cy="602848"/>
      </dsp:txXfrm>
    </dsp:sp>
    <dsp:sp modelId="{4BC19891-D816-F244-B7BA-CBB04E40EA47}">
      <dsp:nvSpPr>
        <dsp:cNvPr id="0" name=""/>
        <dsp:cNvSpPr/>
      </dsp:nvSpPr>
      <dsp:spPr>
        <a:xfrm>
          <a:off x="1554040" y="1661799"/>
          <a:ext cx="1977343" cy="6028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/>
              <a:ea typeface="+mn-ea"/>
              <a:cs typeface="+mn-cs"/>
            </a:rPr>
            <a:t>ADA Boost</a:t>
          </a:r>
        </a:p>
      </dsp:txBody>
      <dsp:txXfrm>
        <a:off x="1554040" y="1661799"/>
        <a:ext cx="1977343" cy="602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281AB-891A-7A4F-9511-B26B7AFE69F6}">
      <dsp:nvSpPr>
        <dsp:cNvPr id="0" name=""/>
        <dsp:cNvSpPr/>
      </dsp:nvSpPr>
      <dsp:spPr>
        <a:xfrm rot="5400000">
          <a:off x="-242969" y="242969"/>
          <a:ext cx="1619795" cy="1133857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solidFill>
                <a:schemeClr val="bg1"/>
              </a:solidFill>
            </a:rPr>
            <a:t>Random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solidFill>
                <a:schemeClr val="bg1"/>
              </a:solidFill>
            </a:rPr>
            <a:t>Forest</a:t>
          </a:r>
          <a:endParaRPr lang="it-IT" sz="1400" kern="1200">
            <a:solidFill>
              <a:schemeClr val="bg1"/>
            </a:solidFill>
          </a:endParaRPr>
        </a:p>
      </dsp:txBody>
      <dsp:txXfrm rot="-5400000">
        <a:off x="1" y="566929"/>
        <a:ext cx="1133857" cy="485938"/>
      </dsp:txXfrm>
    </dsp:sp>
    <dsp:sp modelId="{0CCBD76A-1E07-5F42-8E59-845155B073B4}">
      <dsp:nvSpPr>
        <dsp:cNvPr id="0" name=""/>
        <dsp:cNvSpPr/>
      </dsp:nvSpPr>
      <dsp:spPr>
        <a:xfrm rot="5400000">
          <a:off x="2797918" y="-1664061"/>
          <a:ext cx="1052867" cy="4380990"/>
        </a:xfrm>
        <a:prstGeom prst="round2Same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/>
            <a:buChar char="q"/>
          </a:pPr>
          <a:r>
            <a:rPr lang="it-IT" sz="1800" b="1" kern="1200"/>
            <a:t> N° </a:t>
          </a:r>
          <a:r>
            <a:rPr lang="it-IT" sz="1800" b="1" kern="1200" err="1"/>
            <a:t>Kit_Id</a:t>
          </a:r>
          <a:r>
            <a:rPr lang="it-IT" sz="1800" b="1" kern="1200"/>
            <a:t> </a:t>
          </a:r>
          <a:r>
            <a:rPr lang="it-IT" sz="1800" b="1" kern="1200" err="1"/>
            <a:t>predicted</a:t>
          </a:r>
          <a:r>
            <a:rPr lang="it-IT" sz="1800" b="1" kern="1200"/>
            <a:t> with disservice: 2</a:t>
          </a:r>
          <a:endParaRPr lang="it-IT" sz="1800" kern="1200"/>
        </a:p>
      </dsp:txBody>
      <dsp:txXfrm rot="-5400000">
        <a:off x="1133857" y="51397"/>
        <a:ext cx="4329593" cy="950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52163-07D6-D94F-A2A4-E4159332F705}">
      <dsp:nvSpPr>
        <dsp:cNvPr id="0" name=""/>
        <dsp:cNvSpPr/>
      </dsp:nvSpPr>
      <dsp:spPr>
        <a:xfrm rot="5400000">
          <a:off x="-164791" y="166615"/>
          <a:ext cx="1098611" cy="769027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solidFill>
                <a:schemeClr val="bg1"/>
              </a:solidFill>
            </a:rPr>
            <a:t>ADA-</a:t>
          </a:r>
          <a:r>
            <a:rPr lang="it-IT" sz="1400" kern="1200" err="1">
              <a:solidFill>
                <a:schemeClr val="bg1"/>
              </a:solidFill>
            </a:rPr>
            <a:t>Boost</a:t>
          </a:r>
          <a:endParaRPr lang="it-IT" sz="1400" kern="1200">
            <a:solidFill>
              <a:schemeClr val="bg1"/>
            </a:solidFill>
          </a:endParaRPr>
        </a:p>
      </dsp:txBody>
      <dsp:txXfrm rot="-5400000">
        <a:off x="2" y="386337"/>
        <a:ext cx="769027" cy="329584"/>
      </dsp:txXfrm>
    </dsp:sp>
    <dsp:sp modelId="{36B7CF73-DC58-AF48-B79B-737E9C0FF4AE}">
      <dsp:nvSpPr>
        <dsp:cNvPr id="0" name=""/>
        <dsp:cNvSpPr/>
      </dsp:nvSpPr>
      <dsp:spPr>
        <a:xfrm rot="5400000">
          <a:off x="2784701" y="-2013849"/>
          <a:ext cx="714472" cy="4745820"/>
        </a:xfrm>
        <a:prstGeom prst="round2Same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/>
            <a:buChar char="q"/>
          </a:pPr>
          <a:r>
            <a:rPr lang="it-IT" sz="1800" b="1" kern="1200"/>
            <a:t> N° </a:t>
          </a:r>
          <a:r>
            <a:rPr lang="it-IT" sz="1800" b="1" kern="1200" err="1"/>
            <a:t>Kit_Id</a:t>
          </a:r>
          <a:r>
            <a:rPr lang="it-IT" sz="1800" b="1" kern="1200"/>
            <a:t> </a:t>
          </a:r>
          <a:r>
            <a:rPr lang="it-IT" sz="1800" b="1" kern="1200" err="1"/>
            <a:t>predicted</a:t>
          </a:r>
          <a:r>
            <a:rPr lang="it-IT" sz="1800" b="1" kern="1200"/>
            <a:t> with disservice: 5  </a:t>
          </a:r>
          <a:endParaRPr lang="it-IT" sz="1800" kern="1200"/>
        </a:p>
      </dsp:txBody>
      <dsp:txXfrm rot="-5400000">
        <a:off x="769027" y="36703"/>
        <a:ext cx="4710942" cy="644716"/>
      </dsp:txXfrm>
    </dsp:sp>
    <dsp:sp modelId="{AA8281AB-891A-7A4F-9511-B26B7AFE69F6}">
      <dsp:nvSpPr>
        <dsp:cNvPr id="0" name=""/>
        <dsp:cNvSpPr/>
      </dsp:nvSpPr>
      <dsp:spPr>
        <a:xfrm rot="5400000">
          <a:off x="-164791" y="953748"/>
          <a:ext cx="1098611" cy="769027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solidFill>
                <a:schemeClr val="bg1"/>
              </a:solidFill>
            </a:rPr>
            <a:t>Random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err="1">
              <a:solidFill>
                <a:schemeClr val="bg1"/>
              </a:solidFill>
            </a:rPr>
            <a:t>Forest</a:t>
          </a:r>
          <a:endParaRPr lang="it-IT" sz="1400" kern="1200">
            <a:solidFill>
              <a:schemeClr val="bg1"/>
            </a:solidFill>
          </a:endParaRPr>
        </a:p>
      </dsp:txBody>
      <dsp:txXfrm rot="-5400000">
        <a:off x="2" y="1173470"/>
        <a:ext cx="769027" cy="329584"/>
      </dsp:txXfrm>
    </dsp:sp>
    <dsp:sp modelId="{0CCBD76A-1E07-5F42-8E59-845155B073B4}">
      <dsp:nvSpPr>
        <dsp:cNvPr id="0" name=""/>
        <dsp:cNvSpPr/>
      </dsp:nvSpPr>
      <dsp:spPr>
        <a:xfrm rot="5400000">
          <a:off x="2784889" y="-1226904"/>
          <a:ext cx="714097" cy="4745820"/>
        </a:xfrm>
        <a:prstGeom prst="round2Same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/>
            <a:buChar char="q"/>
          </a:pPr>
          <a:r>
            <a:rPr lang="it-IT" sz="1800" b="1" kern="1200"/>
            <a:t> N° </a:t>
          </a:r>
          <a:r>
            <a:rPr lang="it-IT" sz="1800" b="1" kern="1200" err="1"/>
            <a:t>Kit_Id</a:t>
          </a:r>
          <a:r>
            <a:rPr lang="it-IT" sz="1800" b="1" kern="1200"/>
            <a:t> </a:t>
          </a:r>
          <a:r>
            <a:rPr lang="it-IT" sz="1800" b="1" kern="1200" err="1"/>
            <a:t>preditcted</a:t>
          </a:r>
          <a:r>
            <a:rPr lang="it-IT" sz="1800" b="1" kern="1200"/>
            <a:t> with disservice: 2</a:t>
          </a:r>
          <a:endParaRPr lang="it-IT" sz="1800" kern="1200"/>
        </a:p>
      </dsp:txBody>
      <dsp:txXfrm rot="-5400000">
        <a:off x="769028" y="823816"/>
        <a:ext cx="4710961" cy="6443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16F4F-E705-4507-B595-57E84266C24D}">
      <dsp:nvSpPr>
        <dsp:cNvPr id="0" name=""/>
        <dsp:cNvSpPr/>
      </dsp:nvSpPr>
      <dsp:spPr>
        <a:xfrm rot="10800000">
          <a:off x="1760175" y="0"/>
          <a:ext cx="5467369" cy="956183"/>
        </a:xfrm>
        <a:prstGeom prst="homePlat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42165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Extension of the sampling interval</a:t>
          </a:r>
        </a:p>
      </dsp:txBody>
      <dsp:txXfrm rot="10800000">
        <a:off x="1999221" y="0"/>
        <a:ext cx="5228323" cy="956183"/>
      </dsp:txXfrm>
    </dsp:sp>
    <dsp:sp modelId="{E93D0E92-6424-495A-81C8-291FF2A101A3}">
      <dsp:nvSpPr>
        <dsp:cNvPr id="0" name=""/>
        <dsp:cNvSpPr/>
      </dsp:nvSpPr>
      <dsp:spPr>
        <a:xfrm>
          <a:off x="1057658" y="0"/>
          <a:ext cx="956183" cy="9561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9C984-5C4A-46A5-A43C-09603559928D}">
      <dsp:nvSpPr>
        <dsp:cNvPr id="0" name=""/>
        <dsp:cNvSpPr/>
      </dsp:nvSpPr>
      <dsp:spPr>
        <a:xfrm rot="10800000">
          <a:off x="1789317" y="2349895"/>
          <a:ext cx="5467369" cy="956183"/>
        </a:xfrm>
        <a:prstGeom prst="homePlat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42165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Cost-Sensitive</a:t>
          </a:r>
        </a:p>
      </dsp:txBody>
      <dsp:txXfrm rot="10800000">
        <a:off x="2028363" y="2349895"/>
        <a:ext cx="5228323" cy="956183"/>
      </dsp:txXfrm>
    </dsp:sp>
    <dsp:sp modelId="{510669FF-2A0C-46EB-89E8-82A58F627928}">
      <dsp:nvSpPr>
        <dsp:cNvPr id="0" name=""/>
        <dsp:cNvSpPr/>
      </dsp:nvSpPr>
      <dsp:spPr>
        <a:xfrm>
          <a:off x="1039911" y="2349895"/>
          <a:ext cx="956183" cy="95618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6AEAE-62B5-4015-ADDA-FC7BC788174E}">
      <dsp:nvSpPr>
        <dsp:cNvPr id="0" name=""/>
        <dsp:cNvSpPr/>
      </dsp:nvSpPr>
      <dsp:spPr>
        <a:xfrm rot="10800000">
          <a:off x="1741696" y="1098918"/>
          <a:ext cx="5467369" cy="956183"/>
        </a:xfrm>
        <a:prstGeom prst="homePlat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421650" tIns="99060" rIns="184912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Monitoring of certain kits</a:t>
          </a:r>
        </a:p>
      </dsp:txBody>
      <dsp:txXfrm rot="10800000">
        <a:off x="1980742" y="1098918"/>
        <a:ext cx="5228323" cy="956183"/>
      </dsp:txXfrm>
    </dsp:sp>
    <dsp:sp modelId="{ACEA6880-F37D-4FC2-917F-37BFA1F60502}">
      <dsp:nvSpPr>
        <dsp:cNvPr id="0" name=""/>
        <dsp:cNvSpPr/>
      </dsp:nvSpPr>
      <dsp:spPr>
        <a:xfrm>
          <a:off x="1053384" y="1205925"/>
          <a:ext cx="956183" cy="95618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</cdr:x>
      <cdr:y>0.25464</cdr:y>
    </cdr:from>
    <cdr:to>
      <cdr:x>0.42178</cdr:x>
      <cdr:y>0.70419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250199" y="889091"/>
          <a:ext cx="984175" cy="1569660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>
          <a:outerShdw blurRad="76200" dir="18900000" sy="23000" kx="-1200000" algn="bl" rotWithShape="0">
            <a:prstClr val="black">
              <a:alpha val="20000"/>
            </a:prstClr>
          </a:outerShdw>
        </a:effectLst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?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831EC-4C00-4C00-AB9B-DA5E42B679A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A07D-65ED-44DB-9971-7AD63E48FAE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8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9pPr>
          </a:lstStyle>
          <a:p>
            <a:fld id="{F93FC464-86FA-40DB-8D4C-9C562D99ED03}" type="slidenum">
              <a:rPr lang="it-IT" altLang="it-IT" sz="1200" smtClean="0"/>
              <a:pPr/>
              <a:t>1</a:t>
            </a:fld>
            <a:endParaRPr lang="it-IT" altLang="it-IT" sz="1200"/>
          </a:p>
        </p:txBody>
      </p:sp>
    </p:spTree>
    <p:extLst>
      <p:ext uri="{BB962C8B-B14F-4D97-AF65-F5344CB8AC3E}">
        <p14:creationId xmlns:p14="http://schemas.microsoft.com/office/powerpoint/2010/main" val="36350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9pPr>
          </a:lstStyle>
          <a:p>
            <a:fld id="{F93FC464-86FA-40DB-8D4C-9C562D99ED03}" type="slidenum">
              <a:rPr lang="it-IT" altLang="it-IT" sz="1200" smtClean="0"/>
              <a:pPr/>
              <a:t>6</a:t>
            </a:fld>
            <a:endParaRPr lang="it-IT" altLang="it-IT" sz="1200"/>
          </a:p>
        </p:txBody>
      </p:sp>
    </p:spTree>
    <p:extLst>
      <p:ext uri="{BB962C8B-B14F-4D97-AF65-F5344CB8AC3E}">
        <p14:creationId xmlns:p14="http://schemas.microsoft.com/office/powerpoint/2010/main" val="21023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A07D-65ED-44DB-9971-7AD63E48FA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52" y="1268760"/>
            <a:ext cx="10981552" cy="492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600" dirty="0" smtClean="0">
                <a:solidFill>
                  <a:schemeClr val="tx1"/>
                </a:solidFill>
              </a:defRPr>
            </a:lvl2pPr>
            <a:lvl3pPr>
              <a:defRPr lang="en-US" sz="1600" dirty="0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1681" y="495731"/>
            <a:ext cx="10971497" cy="469359"/>
          </a:xfrm>
          <a:prstGeom prst="rect">
            <a:avLst/>
          </a:prstGeom>
        </p:spPr>
        <p:txBody>
          <a:bodyPr lIns="72000" tIns="72000" rIns="72000" bIns="72000" rtlCol="0" anchor="t">
            <a:noAutofit/>
          </a:bodyPr>
          <a:lstStyle>
            <a:lvl1pPr>
              <a:defRPr lang="en-US" noProof="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F225-1F05-45A5-89FA-D0170639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633" y="6466778"/>
            <a:ext cx="2743200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>
              <a:defRPr/>
            </a:pPr>
            <a:r>
              <a:rPr lang="it-IT"/>
              <a:t>FASTWEB  C4 - Strictly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6C6A-0CBE-4D93-BD4E-8951222F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2033" y="6466778"/>
            <a:ext cx="4114800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Interstate-LightCompressed" panose="02000606030000020004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BD8A-F7B8-4092-9913-AA96AE9D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033" y="6466778"/>
            <a:ext cx="2743200" cy="363730"/>
          </a:xfr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Interstate-LightCompressed" panose="02000606030000020004" pitchFamily="2" charset="0"/>
              </a:defRPr>
            </a:lvl1pPr>
          </a:lstStyle>
          <a:p>
            <a:pPr>
              <a:defRPr/>
            </a:pPr>
            <a:r>
              <a:rPr lang="en-US"/>
              <a:t>PG. </a:t>
            </a:r>
            <a:fld id="{EA3F6FC4-2E54-4B1C-9BA9-A6C4445D7546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1" r:id="rId1"/>
    <p:sldLayoutId id="2147485442" r:id="rId2"/>
    <p:sldLayoutId id="2147485443" r:id="rId3"/>
    <p:sldLayoutId id="2147485444" r:id="rId4"/>
    <p:sldLayoutId id="2147485445" r:id="rId5"/>
    <p:sldLayoutId id="2147485446" r:id="rId6"/>
    <p:sldLayoutId id="2147485447" r:id="rId7"/>
    <p:sldLayoutId id="2147485448" r:id="rId8"/>
    <p:sldLayoutId id="2147485449" r:id="rId9"/>
    <p:sldLayoutId id="2147485450" r:id="rId10"/>
    <p:sldLayoutId id="2147485451" r:id="rId11"/>
    <p:sldLayoutId id="21474854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nequation.svg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chart" Target="../charts/char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0446" y="234712"/>
            <a:ext cx="10971108" cy="64556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endParaRPr lang="it-IT" altLang="it-IT" sz="1599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it-IT" altLang="it-IT" sz="1599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it-IT" altLang="it-IT" sz="1599">
              <a:highlight>
                <a:srgbClr val="FFFF00"/>
              </a:highlight>
              <a:ea typeface="ＭＳ Ｐゴシック" panose="020B0600070205080204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9251" y="5634419"/>
            <a:ext cx="5006332" cy="78463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sz="4000" b="1" spc="-15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DataScience</a:t>
            </a:r>
            <a:r>
              <a:rPr lang="en-US" sz="4000" spc="-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spc="-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403414" y="4259861"/>
            <a:ext cx="3881348" cy="2206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3429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900">
                <a:ea typeface="+mn-lt"/>
                <a:cs typeface="+mn-lt"/>
              </a:rPr>
              <a:t>Filippo Maria </a:t>
            </a:r>
            <a:r>
              <a:rPr lang="en-US" sz="1900" err="1">
                <a:ea typeface="+mn-lt"/>
                <a:cs typeface="+mn-lt"/>
              </a:rPr>
              <a:t>Casula</a:t>
            </a:r>
            <a:endParaRPr lang="en-US">
              <a:cs typeface="Calibri"/>
            </a:endParaRPr>
          </a:p>
          <a:p>
            <a:pPr marL="114300" indent="-3429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900">
                <a:ea typeface="+mn-lt"/>
                <a:cs typeface="+mn-lt"/>
              </a:rPr>
              <a:t>Giulia Mura</a:t>
            </a:r>
          </a:p>
          <a:p>
            <a:pPr marL="114300" indent="-3429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900">
                <a:ea typeface="+mn-lt"/>
                <a:cs typeface="+mn-lt"/>
              </a:rPr>
              <a:t>Enrico Ragusa</a:t>
            </a:r>
            <a:endParaRPr lang="en-US" sz="1900">
              <a:cs typeface="Calibri"/>
            </a:endParaRPr>
          </a:p>
          <a:p>
            <a:pPr marL="114300" indent="-3429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900">
                <a:cs typeface="Calibri"/>
              </a:rPr>
              <a:t>Kevin </a:t>
            </a:r>
            <a:r>
              <a:rPr lang="en-US" sz="1900" err="1">
                <a:cs typeface="Calibri"/>
              </a:rPr>
              <a:t>Tranchina</a:t>
            </a:r>
            <a:endParaRPr lang="en-US" sz="1900">
              <a:cs typeface="Calibri"/>
            </a:endParaRPr>
          </a:p>
          <a:p>
            <a:pPr indent="-2286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900"/>
          </a:p>
        </p:txBody>
      </p:sp>
      <p:sp>
        <p:nvSpPr>
          <p:cNvPr id="2" name="Rectangle 1"/>
          <p:cNvSpPr/>
          <p:nvPr/>
        </p:nvSpPr>
        <p:spPr>
          <a:xfrm>
            <a:off x="10344088" y="28696"/>
            <a:ext cx="164981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b="1" spc="-150"/>
              <a:t>14/09/2020  Milan</a:t>
            </a:r>
            <a:endParaRPr lang="en-US"/>
          </a:p>
        </p:txBody>
      </p:sp>
      <p:pic>
        <p:nvPicPr>
          <p:cNvPr id="8" name="Immagine 7" descr="Immagine che contiene oggetto, disegnando, luce&#10;&#10;Descrizione generata automaticamente">
            <a:extLst>
              <a:ext uri="{FF2B5EF4-FFF2-40B4-BE49-F238E27FC236}">
                <a16:creationId xmlns:a16="http://schemas.microsoft.com/office/drawing/2014/main" id="{94B41837-1D55-AC42-91DD-0D9A1C6FF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43" y="1305980"/>
            <a:ext cx="6534913" cy="15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6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297769"/>
            <a:ext cx="2473234" cy="321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 = 3409364152</a:t>
            </a:r>
            <a:r>
              <a:rPr lang="it-IT" sz="1800" b="1" kern="0">
                <a:latin typeface="Interstate-LightCompressed"/>
                <a:ea typeface="Geneva"/>
              </a:rPr>
              <a:t> </a:t>
            </a:r>
          </a:p>
        </p:txBody>
      </p: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8F824114-5CCE-460C-B026-D7EA33A7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084766"/>
            <a:ext cx="2473234" cy="5417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18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 = </a:t>
            </a: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1629361016</a:t>
            </a:r>
            <a:r>
              <a:rPr lang="it-IT" sz="1200" b="1" kern="0">
                <a:latin typeface="Interstate-LightCompressed"/>
                <a:ea typeface="Geneva"/>
                <a:cs typeface="+mn-lt"/>
              </a:rPr>
              <a:t> </a:t>
            </a:r>
          </a:p>
        </p:txBody>
      </p:sp>
      <p:sp>
        <p:nvSpPr>
          <p:cNvPr id="57" name="Content Placeholder 1">
            <a:extLst>
              <a:ext uri="{FF2B5EF4-FFF2-40B4-BE49-F238E27FC236}">
                <a16:creationId xmlns:a16="http://schemas.microsoft.com/office/drawing/2014/main" id="{8CD70F31-34AC-494D-86A0-4E74CC48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5128472"/>
            <a:ext cx="2473234" cy="389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9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26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 =</a:t>
            </a:r>
            <a:r>
              <a:rPr lang="it-IT" sz="2600" b="1" kern="0" cap="all">
                <a:solidFill>
                  <a:srgbClr val="FFC000"/>
                </a:solidFill>
                <a:ea typeface="Geneva"/>
                <a:cs typeface="+mn-lt"/>
              </a:rPr>
              <a:t> </a:t>
            </a:r>
            <a:r>
              <a:rPr lang="it-IT" sz="29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2487219358</a:t>
            </a:r>
            <a:r>
              <a:rPr lang="it-IT" sz="2600" b="1" kern="0" cap="all">
                <a:ea typeface="+mn-lt"/>
                <a:cs typeface="+mn-lt"/>
              </a:rPr>
              <a:t> </a:t>
            </a:r>
            <a:r>
              <a:rPr lang="it-IT" sz="16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 </a:t>
            </a:r>
            <a:endParaRPr lang="it-IT" sz="1600" b="1" kern="0">
              <a:solidFill>
                <a:srgbClr val="000000"/>
              </a:solidFill>
              <a:latin typeface="Interstate-LightCompressed"/>
              <a:ea typeface="Geneva"/>
              <a:cs typeface="Calibri"/>
            </a:endParaRP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1C61705D-DA4F-456C-B649-8F8E3822D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871510"/>
            <a:ext cx="1507787" cy="27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85320</a:t>
            </a:r>
            <a:endParaRPr lang="en-US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CA99D3BA-5ECB-416A-B6BA-259B2248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431899"/>
            <a:ext cx="2007568" cy="194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81270</a:t>
            </a:r>
            <a:endParaRPr lang="en-US"/>
          </a:p>
        </p:txBody>
      </p:sp>
      <p:sp>
        <p:nvSpPr>
          <p:cNvPr id="60" name="Content Placeholder 1">
            <a:extLst>
              <a:ext uri="{FF2B5EF4-FFF2-40B4-BE49-F238E27FC236}">
                <a16:creationId xmlns:a16="http://schemas.microsoft.com/office/drawing/2014/main" id="{624E2F29-F058-4A9E-90F4-BCA01249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4" y="5420538"/>
            <a:ext cx="1643973" cy="2063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75411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53231" y="0"/>
            <a:ext cx="12715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err="1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 </a:t>
            </a:r>
            <a:r>
              <a:rPr lang="en-US" sz="1400" err="1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3762" y="0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4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processment</a:t>
            </a:r>
            <a:endParaRPr lang="en-US" sz="14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4337"/>
            <a:ext cx="540857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b="1" cap="all" err="1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Binary</a:t>
            </a:r>
            <a:r>
              <a:rPr lang="it-IT" b="1" cap="all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 </a:t>
            </a:r>
            <a:r>
              <a:rPr lang="it-IT" b="1" cap="all" err="1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ada-boost</a:t>
            </a:r>
            <a:r>
              <a:rPr lang="it-IT" b="1" cap="all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 forecasting</a:t>
            </a:r>
            <a:endParaRPr lang="it-IT"/>
          </a:p>
          <a:p>
            <a:endParaRPr lang="it-IT" b="1" kern="0" cap="all">
              <a:solidFill>
                <a:srgbClr val="FFC000"/>
              </a:solidFill>
              <a:latin typeface="Calibri"/>
              <a:ea typeface="Geneva"/>
              <a:cs typeface="Calibri"/>
            </a:endParaRPr>
          </a:p>
          <a:p>
            <a:endParaRPr lang="en-US" i="1" kern="0" cap="all">
              <a:solidFill>
                <a:srgbClr val="FFC000"/>
              </a:solidFill>
              <a:latin typeface="Calibri"/>
              <a:ea typeface="Geneva"/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F67A3F-8A58-490D-B75E-C0EF46F0671B}"/>
              </a:ext>
            </a:extLst>
          </p:cNvPr>
          <p:cNvSpPr txBox="1"/>
          <p:nvPr/>
        </p:nvSpPr>
        <p:spPr>
          <a:xfrm>
            <a:off x="9221405" y="6376360"/>
            <a:ext cx="282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Ada-</a:t>
            </a:r>
            <a:r>
              <a:rPr lang="it-IT" b="1" i="1" dirty="0" err="1"/>
              <a:t>boost</a:t>
            </a:r>
            <a:r>
              <a:rPr lang="it-IT" b="1" i="1" dirty="0"/>
              <a:t> </a:t>
            </a:r>
            <a:r>
              <a:rPr lang="it-IT" b="1" i="1" dirty="0" err="1"/>
              <a:t>Hold</a:t>
            </a:r>
            <a:r>
              <a:rPr lang="it-IT" b="1" i="1" dirty="0"/>
              <a:t>-Out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46729" y="0"/>
            <a:ext cx="1015021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2400" b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/>
              </a:rPr>
              <a:t>Model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37154FD7-1DF6-B648-A365-41BC5270103A}"/>
              </a:ext>
            </a:extLst>
          </p:cNvPr>
          <p:cNvSpPr/>
          <p:nvPr/>
        </p:nvSpPr>
        <p:spPr>
          <a:xfrm>
            <a:off x="1204035" y="71647"/>
            <a:ext cx="1692708" cy="3231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Data Description</a:t>
            </a:r>
            <a:endParaRPr lang="it-IT"/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B2335CF7-3D2B-AB42-A6E1-7EF28DBF7B0E}"/>
              </a:ext>
            </a:extLst>
          </p:cNvPr>
          <p:cNvSpPr/>
          <p:nvPr/>
        </p:nvSpPr>
        <p:spPr>
          <a:xfrm>
            <a:off x="4083572" y="69250"/>
            <a:ext cx="1905619" cy="3343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Pre-processing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8BCFBAB3-8D22-8544-A008-285D3790B572}"/>
              </a:ext>
            </a:extLst>
          </p:cNvPr>
          <p:cNvSpPr/>
          <p:nvPr/>
        </p:nvSpPr>
        <p:spPr>
          <a:xfrm>
            <a:off x="9972818" y="72856"/>
            <a:ext cx="224314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Test </a:t>
            </a:r>
            <a:r>
              <a:rPr lang="it-IT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Prediction</a:t>
            </a:r>
            <a:endParaRPr lang="it-IT" err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895" y="4626915"/>
            <a:ext cx="7473998" cy="1607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95" y="2728175"/>
            <a:ext cx="7448122" cy="1602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95" y="934838"/>
            <a:ext cx="7448122" cy="16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636" y="1104643"/>
            <a:ext cx="2737544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2000" b="1" cap="all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About Test.csv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25B3184-193F-694D-A16F-149050DF40AA}"/>
              </a:ext>
            </a:extLst>
          </p:cNvPr>
          <p:cNvSpPr/>
          <p:nvPr/>
        </p:nvSpPr>
        <p:spPr>
          <a:xfrm>
            <a:off x="430636" y="2125565"/>
            <a:ext cx="4540025" cy="222932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>
                <a:ea typeface="+mn-lt"/>
                <a:cs typeface="+mn-lt"/>
              </a:rPr>
              <a:t>Sampling </a:t>
            </a:r>
            <a:r>
              <a:rPr lang="it-IT" b="1" err="1">
                <a:ea typeface="+mn-lt"/>
                <a:cs typeface="+mn-lt"/>
              </a:rPr>
              <a:t>period</a:t>
            </a:r>
            <a:r>
              <a:rPr lang="it-IT" b="1"/>
              <a:t>:</a:t>
            </a:r>
            <a:r>
              <a:rPr lang="it-IT"/>
              <a:t> 01/02/2019 – 28/02/2019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endParaRPr lang="it-IT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err="1">
                <a:ea typeface="+mn-lt"/>
                <a:cs typeface="+mn-lt"/>
              </a:rPr>
              <a:t>N</a:t>
            </a:r>
            <a:r>
              <a:rPr lang="it-IT" b="1">
                <a:ea typeface="+mn-lt"/>
                <a:cs typeface="+mn-lt"/>
              </a:rPr>
              <a:t>° observation</a:t>
            </a:r>
            <a:r>
              <a:rPr lang="it-IT" b="1"/>
              <a:t>:</a:t>
            </a:r>
            <a:r>
              <a:rPr lang="it-IT"/>
              <a:t> 16 926 846 </a:t>
            </a:r>
            <a:endParaRPr lang="it-IT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>
                <a:ea typeface="+mn-lt"/>
                <a:cs typeface="+mn-lt"/>
              </a:rPr>
              <a:t>N° </a:t>
            </a:r>
            <a:r>
              <a:rPr lang="it-IT" b="1" err="1">
                <a:ea typeface="+mn-lt"/>
                <a:cs typeface="+mn-lt"/>
              </a:rPr>
              <a:t>observation</a:t>
            </a:r>
            <a:r>
              <a:rPr lang="it-IT" b="1">
                <a:ea typeface="+mn-lt"/>
                <a:cs typeface="+mn-lt"/>
              </a:rPr>
              <a:t> </a:t>
            </a:r>
            <a:r>
              <a:rPr lang="it-IT" b="1" err="1">
                <a:ea typeface="+mn-lt"/>
                <a:cs typeface="+mn-lt"/>
              </a:rPr>
              <a:t>NaN</a:t>
            </a:r>
            <a:r>
              <a:rPr lang="it-IT" b="1"/>
              <a:t>:</a:t>
            </a:r>
            <a:r>
              <a:rPr lang="it-IT"/>
              <a:t> 0</a:t>
            </a:r>
            <a:endParaRPr lang="it-IT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endParaRPr lang="it-IT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>
                <a:ea typeface="+mn-lt"/>
                <a:cs typeface="+mn-lt"/>
              </a:rPr>
              <a:t>Total </a:t>
            </a:r>
            <a:r>
              <a:rPr lang="it-IT" b="1" err="1">
                <a:ea typeface="+mn-lt"/>
                <a:cs typeface="+mn-lt"/>
              </a:rPr>
              <a:t>number</a:t>
            </a:r>
            <a:r>
              <a:rPr lang="it-IT" b="1">
                <a:ea typeface="+mn-lt"/>
                <a:cs typeface="+mn-lt"/>
              </a:rPr>
              <a:t>  </a:t>
            </a:r>
            <a:r>
              <a:rPr lang="it-IT" b="1" err="1">
                <a:ea typeface="+mn-lt"/>
                <a:cs typeface="+mn-lt"/>
              </a:rPr>
              <a:t>Kit_ID</a:t>
            </a:r>
            <a:r>
              <a:rPr lang="it-IT" b="1">
                <a:ea typeface="+mn-lt"/>
                <a:cs typeface="+mn-lt"/>
              </a:rPr>
              <a:t> </a:t>
            </a:r>
            <a:r>
              <a:rPr lang="it-IT" b="1"/>
              <a:t>: </a:t>
            </a:r>
            <a:r>
              <a:rPr lang="it-IT"/>
              <a:t>2121</a:t>
            </a:r>
            <a:endParaRPr lang="it-IT">
              <a:cs typeface="Calibri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54E8C674-6D8C-E849-A090-CF8FE613C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745056"/>
              </p:ext>
            </p:extLst>
          </p:nvPr>
        </p:nvGraphicFramePr>
        <p:xfrm>
          <a:off x="6310008" y="1566308"/>
          <a:ext cx="5451355" cy="349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237859A4-986B-4543-BF27-F83A885FD938}"/>
              </a:ext>
            </a:extLst>
          </p:cNvPr>
          <p:cNvSpPr/>
          <p:nvPr/>
        </p:nvSpPr>
        <p:spPr>
          <a:xfrm>
            <a:off x="1139505" y="78826"/>
            <a:ext cx="1692708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Data Description</a:t>
            </a: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ED151D67-4587-8143-AE5A-75CD5325B0B1}"/>
              </a:ext>
            </a:extLst>
          </p:cNvPr>
          <p:cNvSpPr/>
          <p:nvPr/>
        </p:nvSpPr>
        <p:spPr>
          <a:xfrm>
            <a:off x="3899578" y="78826"/>
            <a:ext cx="1872002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Pre-processing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34293" y="-3"/>
            <a:ext cx="276023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/>
              </a:rPr>
              <a:t>Test Prediction</a:t>
            </a:r>
          </a:p>
          <a:p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43481" y="78825"/>
            <a:ext cx="2132330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2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1FC02D-421E-E445-91B0-B030BFCA1891}"/>
              </a:ext>
            </a:extLst>
          </p:cNvPr>
          <p:cNvSpPr/>
          <p:nvPr/>
        </p:nvSpPr>
        <p:spPr>
          <a:xfrm>
            <a:off x="7237379" y="836294"/>
            <a:ext cx="47516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2800" b="1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Binary</a:t>
            </a:r>
            <a:r>
              <a:rPr lang="it-IT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it-IT" sz="2800" b="1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Algorithm</a:t>
            </a:r>
            <a:endParaRPr lang="it-IT" sz="40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15">
            <a:extLst>
              <a:ext uri="{FF2B5EF4-FFF2-40B4-BE49-F238E27FC236}">
                <a16:creationId xmlns:a16="http://schemas.microsoft.com/office/drawing/2014/main" id="{F11FC02D-421E-E445-91B0-B030BFCA1891}"/>
              </a:ext>
            </a:extLst>
          </p:cNvPr>
          <p:cNvSpPr/>
          <p:nvPr/>
        </p:nvSpPr>
        <p:spPr>
          <a:xfrm>
            <a:off x="0" y="840014"/>
            <a:ext cx="54391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2800" b="1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Multiclass</a:t>
            </a:r>
            <a:r>
              <a:rPr lang="it-IT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it-IT" sz="2800" b="1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Algorithm</a:t>
            </a:r>
            <a:endParaRPr lang="it-IT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Rettangolo 2">
            <a:extLst>
              <a:ext uri="{FF2B5EF4-FFF2-40B4-BE49-F238E27FC236}">
                <a16:creationId xmlns:a16="http://schemas.microsoft.com/office/drawing/2014/main" id="{025B3184-193F-694D-A16F-149050DF40AA}"/>
              </a:ext>
            </a:extLst>
          </p:cNvPr>
          <p:cNvSpPr/>
          <p:nvPr/>
        </p:nvSpPr>
        <p:spPr>
          <a:xfrm>
            <a:off x="7555602" y="3933015"/>
            <a:ext cx="443345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/>
              <a:t>KIT_ID:</a:t>
            </a:r>
            <a:r>
              <a:rPr lang="en-US"/>
              <a:t> 1970831019, 1824349749 2709380104, 2130171679, 1629361016</a:t>
            </a:r>
            <a:endParaRPr lang="it-IT" b="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err="1"/>
              <a:t>Usage</a:t>
            </a:r>
            <a:r>
              <a:rPr lang="it-IT" b="1"/>
              <a:t> </a:t>
            </a:r>
            <a:r>
              <a:rPr lang="it-IT" b="1" err="1"/>
              <a:t>at</a:t>
            </a:r>
            <a:r>
              <a:rPr lang="it-IT" b="1"/>
              <a:t> the moment of </a:t>
            </a:r>
            <a:r>
              <a:rPr lang="it-IT" b="1" err="1"/>
              <a:t>prediction</a:t>
            </a:r>
            <a:r>
              <a:rPr lang="it-IT" b="1"/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r>
              <a:rPr lang="it-IT" b="1"/>
              <a:t>	</a:t>
            </a:r>
            <a:r>
              <a:rPr lang="it-IT"/>
              <a:t>2x10^8 - 0</a:t>
            </a:r>
            <a:r>
              <a:rPr lang="it-IT" b="1"/>
              <a:t> </a:t>
            </a:r>
            <a:r>
              <a:rPr lang="it-IT"/>
              <a:t>bit/</a:t>
            </a:r>
            <a:r>
              <a:rPr lang="it-IT" err="1"/>
              <a:t>s</a:t>
            </a:r>
            <a:endParaRPr lang="it-IT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endParaRPr lang="it-IT"/>
          </a:p>
        </p:txBody>
      </p:sp>
      <p:pic>
        <p:nvPicPr>
          <p:cNvPr id="1026" name="Picture 2" descr="Foto Omino, Immagini E Vettoria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79" y="3817698"/>
            <a:ext cx="2117041" cy="25887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2" name="Rectangle 41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Diagramma 1">
            <a:extLst>
              <a:ext uri="{FF2B5EF4-FFF2-40B4-BE49-F238E27FC236}">
                <a16:creationId xmlns:a16="http://schemas.microsoft.com/office/drawing/2014/main" id="{875506F9-EF86-B64B-9074-E075D4C5B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880248"/>
              </p:ext>
            </p:extLst>
          </p:nvPr>
        </p:nvGraphicFramePr>
        <p:xfrm>
          <a:off x="432086" y="1733004"/>
          <a:ext cx="5514848" cy="1619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0" name="Diagramma 1">
            <a:extLst>
              <a:ext uri="{FF2B5EF4-FFF2-40B4-BE49-F238E27FC236}">
                <a16:creationId xmlns:a16="http://schemas.microsoft.com/office/drawing/2014/main" id="{875506F9-EF86-B64B-9074-E075D4C5B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939839"/>
              </p:ext>
            </p:extLst>
          </p:nvPr>
        </p:nvGraphicFramePr>
        <p:xfrm>
          <a:off x="6474209" y="1676229"/>
          <a:ext cx="5514848" cy="188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1" name="Rettangolo 2">
            <a:extLst>
              <a:ext uri="{FF2B5EF4-FFF2-40B4-BE49-F238E27FC236}">
                <a16:creationId xmlns:a16="http://schemas.microsoft.com/office/drawing/2014/main" id="{025B3184-193F-694D-A16F-149050DF40AA}"/>
              </a:ext>
            </a:extLst>
          </p:cNvPr>
          <p:cNvSpPr/>
          <p:nvPr/>
        </p:nvSpPr>
        <p:spPr>
          <a:xfrm>
            <a:off x="604024" y="3817698"/>
            <a:ext cx="4433455" cy="147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KIT_ID: </a:t>
            </a:r>
            <a:r>
              <a:rPr lang="en-US" dirty="0"/>
              <a:t>1970831019 </a:t>
            </a:r>
            <a:r>
              <a:rPr lang="it-IT" b="1" dirty="0"/>
              <a:t>- </a:t>
            </a:r>
            <a:r>
              <a:rPr lang="en-US" dirty="0"/>
              <a:t>1824349749</a:t>
            </a:r>
            <a:endParaRPr lang="it-IT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 err="1"/>
              <a:t>Usage</a:t>
            </a:r>
            <a:r>
              <a:rPr lang="it-IT" b="1" dirty="0"/>
              <a:t> </a:t>
            </a:r>
            <a:r>
              <a:rPr lang="it-IT" b="1" dirty="0" err="1"/>
              <a:t>at</a:t>
            </a:r>
            <a:r>
              <a:rPr lang="it-IT" b="1" dirty="0"/>
              <a:t> the moment of </a:t>
            </a:r>
            <a:r>
              <a:rPr lang="it-IT" b="1" dirty="0" err="1"/>
              <a:t>prediction</a:t>
            </a:r>
            <a:r>
              <a:rPr lang="it-IT" b="1" dirty="0"/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r>
              <a:rPr lang="it-IT" b="1" dirty="0"/>
              <a:t>	 </a:t>
            </a:r>
            <a:r>
              <a:rPr lang="it-IT" dirty="0"/>
              <a:t>0 bit/s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endParaRPr lang="it-IT" dirty="0"/>
          </a:p>
        </p:txBody>
      </p:sp>
      <p:sp>
        <p:nvSpPr>
          <p:cNvPr id="14" name="Rectangle 37">
            <a:extLst>
              <a:ext uri="{FF2B5EF4-FFF2-40B4-BE49-F238E27FC236}">
                <a16:creationId xmlns:a16="http://schemas.microsoft.com/office/drawing/2014/main" id="{875FBEF5-BC19-0E46-BAF3-58B95D4FFEC7}"/>
              </a:ext>
            </a:extLst>
          </p:cNvPr>
          <p:cNvSpPr/>
          <p:nvPr/>
        </p:nvSpPr>
        <p:spPr>
          <a:xfrm>
            <a:off x="1139505" y="78826"/>
            <a:ext cx="1692708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Data Description</a:t>
            </a: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5" name="Rectangle 38">
            <a:extLst>
              <a:ext uri="{FF2B5EF4-FFF2-40B4-BE49-F238E27FC236}">
                <a16:creationId xmlns:a16="http://schemas.microsoft.com/office/drawing/2014/main" id="{EEC77FFF-6388-514F-B85B-B1E2F4A7EAC7}"/>
              </a:ext>
            </a:extLst>
          </p:cNvPr>
          <p:cNvSpPr/>
          <p:nvPr/>
        </p:nvSpPr>
        <p:spPr>
          <a:xfrm>
            <a:off x="3899578" y="78826"/>
            <a:ext cx="1872002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Pre-processing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01E60A-ECE2-3D48-BE2D-3BD3266B098F}"/>
              </a:ext>
            </a:extLst>
          </p:cNvPr>
          <p:cNvSpPr/>
          <p:nvPr/>
        </p:nvSpPr>
        <p:spPr>
          <a:xfrm>
            <a:off x="7243481" y="78825"/>
            <a:ext cx="2132330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C14088C4-2B96-B44B-BBA4-DF1CBF26EDE4}"/>
              </a:ext>
            </a:extLst>
          </p:cNvPr>
          <p:cNvSpPr/>
          <p:nvPr/>
        </p:nvSpPr>
        <p:spPr>
          <a:xfrm>
            <a:off x="9434293" y="-3"/>
            <a:ext cx="276023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/>
              </a:rPr>
              <a:t>Test Prediction</a:t>
            </a:r>
          </a:p>
          <a:p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/>
            </a:endParaRPr>
          </a:p>
        </p:txBody>
      </p:sp>
    </p:spTree>
    <p:extLst>
      <p:ext uri="{BB962C8B-B14F-4D97-AF65-F5344CB8AC3E}">
        <p14:creationId xmlns:p14="http://schemas.microsoft.com/office/powerpoint/2010/main" val="132012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FB7758-E001-4C59-A289-EC57EE085533}"/>
              </a:ext>
            </a:extLst>
          </p:cNvPr>
          <p:cNvSpPr txBox="1"/>
          <p:nvPr/>
        </p:nvSpPr>
        <p:spPr>
          <a:xfrm>
            <a:off x="9547788" y="1144633"/>
            <a:ext cx="21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Cross </a:t>
            </a:r>
            <a:r>
              <a:rPr lang="it-IT" b="1" err="1"/>
              <a:t>Validation</a:t>
            </a:r>
            <a:endParaRPr lang="it-IT" b="1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4348EF-48F1-4362-A156-0D2E74C98622}"/>
              </a:ext>
            </a:extLst>
          </p:cNvPr>
          <p:cNvSpPr txBox="1"/>
          <p:nvPr/>
        </p:nvSpPr>
        <p:spPr>
          <a:xfrm>
            <a:off x="8053289" y="4167615"/>
            <a:ext cx="154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err="1"/>
              <a:t>Multiclass</a:t>
            </a:r>
            <a:endParaRPr lang="it-IT" b="1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5F66C7-CB83-4956-9693-EE47C2679B0E}"/>
              </a:ext>
            </a:extLst>
          </p:cNvPr>
          <p:cNvSpPr/>
          <p:nvPr/>
        </p:nvSpPr>
        <p:spPr>
          <a:xfrm>
            <a:off x="430636" y="911841"/>
            <a:ext cx="37643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cap="all">
                <a:solidFill>
                  <a:srgbClr val="FFC000"/>
                </a:solidFill>
                <a:latin typeface="Arial Black" panose="020B0A04020102020204" pitchFamily="34" charset="0"/>
                <a:cs typeface="Calibri"/>
              </a:rPr>
              <a:t>Summarizing…</a:t>
            </a:r>
          </a:p>
          <a:p>
            <a:endParaRPr lang="en-US" sz="1500" i="1" kern="0" cap="all">
              <a:solidFill>
                <a:srgbClr val="FFC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20111FA-EF01-4DC8-92FC-3ACC2A9E15F9}"/>
                  </a:ext>
                </a:extLst>
              </p:cNvPr>
              <p:cNvSpPr txBox="1"/>
              <p:nvPr/>
            </p:nvSpPr>
            <p:spPr>
              <a:xfrm>
                <a:off x="8290178" y="4810486"/>
                <a:ext cx="3679769" cy="12481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05934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305600</m:t>
                            </m:r>
                          </m:e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306400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20111FA-EF01-4DC8-92FC-3ACC2A9E1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8" y="4810486"/>
                <a:ext cx="3679769" cy="1248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1277EA1-FA21-4F28-BA64-785588A1E77E}"/>
                  </a:ext>
                </a:extLst>
              </p:cNvPr>
              <p:cNvSpPr txBox="1"/>
              <p:nvPr/>
            </p:nvSpPr>
            <p:spPr>
              <a:xfrm>
                <a:off x="9751933" y="1722625"/>
                <a:ext cx="1881201" cy="1150704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spcFirstLastPara="0" vert="horz" wrap="square" lIns="120650" tIns="0" rIns="120960" bIns="0" numCol="1" spcCol="1270" anchor="ctr" anchorCtr="0">
                <a:noAutofit/>
              </a:bodyPr>
              <a:lstStyle>
                <a:lvl1pPr>
                  <a:defRPr b="1">
                    <a:latin typeface="Calibri"/>
                    <a:cs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518613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it-IT" b="1" i="0" dirty="0" smtClean="0"/>
                                  <m:t>71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314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519927</m:t>
                            </m:r>
                          </m:e>
                        </m:mr>
                      </m:m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1277EA1-FA21-4F28-BA64-785588A1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933" y="1722625"/>
                <a:ext cx="1881201" cy="11507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0" y="-14932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Diagram group">
            <a:extLst>
              <a:ext uri="{FF2B5EF4-FFF2-40B4-BE49-F238E27FC236}">
                <a16:creationId xmlns:a16="http://schemas.microsoft.com/office/drawing/2014/main" id="{EF10BAB1-B7E8-48FE-9789-B34411B09C85}"/>
              </a:ext>
            </a:extLst>
          </p:cNvPr>
          <p:cNvGrpSpPr/>
          <p:nvPr/>
        </p:nvGrpSpPr>
        <p:grpSpPr>
          <a:xfrm>
            <a:off x="519711" y="1455111"/>
            <a:ext cx="1343185" cy="1358331"/>
            <a:chOff x="215072" y="657561"/>
            <a:chExt cx="1753730" cy="1753993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sp>
          <p:nvSpPr>
            <p:cNvPr id="19" name="Ovale 18" descr="Orologio">
              <a:extLst>
                <a:ext uri="{FF2B5EF4-FFF2-40B4-BE49-F238E27FC236}">
                  <a16:creationId xmlns:a16="http://schemas.microsoft.com/office/drawing/2014/main" id="{243D2D3D-C095-480B-9DFA-6475FA4ADF45}"/>
                </a:ext>
              </a:extLst>
            </p:cNvPr>
            <p:cNvSpPr/>
            <p:nvPr/>
          </p:nvSpPr>
          <p:spPr>
            <a:xfrm>
              <a:off x="215072" y="657561"/>
              <a:ext cx="1753730" cy="1753993"/>
            </a:xfrm>
            <a:prstGeom prst="ellipse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sp3d z="57200" extrusionH="10600" prstMaterial="plastic">
              <a:bevelT w="101600" h="8600" prst="relaxedInset"/>
              <a:bevelB w="8600" h="86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1" name="Rettangolo 2">
            <a:extLst>
              <a:ext uri="{FF2B5EF4-FFF2-40B4-BE49-F238E27FC236}">
                <a16:creationId xmlns:a16="http://schemas.microsoft.com/office/drawing/2014/main" id="{B54FEC9F-E9E3-4E18-A47B-4A5FF2FF9CAB}"/>
              </a:ext>
            </a:extLst>
          </p:cNvPr>
          <p:cNvSpPr/>
          <p:nvPr/>
        </p:nvSpPr>
        <p:spPr>
          <a:xfrm>
            <a:off x="1789005" y="1749622"/>
            <a:ext cx="2231060" cy="1096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r>
              <a:rPr lang="it-IT" b="1"/>
              <a:t>Late on Training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/>
              <a:t>0 Random </a:t>
            </a:r>
            <a:r>
              <a:rPr lang="it-IT" b="1" err="1"/>
              <a:t>Forest</a:t>
            </a:r>
            <a:endParaRPr lang="it-IT" b="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err="1"/>
              <a:t>Earlier</a:t>
            </a:r>
            <a:r>
              <a:rPr lang="it-IT" b="1"/>
              <a:t> ADA-BOOST</a:t>
            </a:r>
          </a:p>
        </p:txBody>
      </p:sp>
      <p:sp>
        <p:nvSpPr>
          <p:cNvPr id="23" name="Rettangolo 2">
            <a:extLst>
              <a:ext uri="{FF2B5EF4-FFF2-40B4-BE49-F238E27FC236}">
                <a16:creationId xmlns:a16="http://schemas.microsoft.com/office/drawing/2014/main" id="{2168C693-B9FD-4979-896A-7291CB679089}"/>
              </a:ext>
            </a:extLst>
          </p:cNvPr>
          <p:cNvSpPr/>
          <p:nvPr/>
        </p:nvSpPr>
        <p:spPr>
          <a:xfrm>
            <a:off x="1465733" y="4828082"/>
            <a:ext cx="2234251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r>
              <a:rPr lang="it-IT" b="1" err="1"/>
              <a:t>Confusion</a:t>
            </a:r>
            <a:r>
              <a:rPr lang="it-IT" b="1"/>
              <a:t> Matrix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/>
              <a:t>Binary FP = 1314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err="1"/>
              <a:t>Multiclass</a:t>
            </a:r>
            <a:r>
              <a:rPr lang="it-IT" b="1"/>
              <a:t> FP= 1</a:t>
            </a:r>
          </a:p>
        </p:txBody>
      </p:sp>
      <p:grpSp>
        <p:nvGrpSpPr>
          <p:cNvPr id="29" name="Diagram group">
            <a:extLst>
              <a:ext uri="{FF2B5EF4-FFF2-40B4-BE49-F238E27FC236}">
                <a16:creationId xmlns:a16="http://schemas.microsoft.com/office/drawing/2014/main" id="{9DDABBC7-A80F-4229-8659-8FD3DCE62C6F}"/>
              </a:ext>
            </a:extLst>
          </p:cNvPr>
          <p:cNvGrpSpPr/>
          <p:nvPr/>
        </p:nvGrpSpPr>
        <p:grpSpPr>
          <a:xfrm>
            <a:off x="341281" y="4828082"/>
            <a:ext cx="1050288" cy="1009904"/>
            <a:chOff x="215072" y="657561"/>
            <a:chExt cx="1753730" cy="1753993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CFE02202-C5F2-46CF-9240-DCF877BDE10B}"/>
                </a:ext>
              </a:extLst>
            </p:cNvPr>
            <p:cNvSpPr/>
            <p:nvPr/>
          </p:nvSpPr>
          <p:spPr>
            <a:xfrm>
              <a:off x="215072" y="657561"/>
              <a:ext cx="1753730" cy="1753993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/>
              <a:stretch>
                <a:fillRect t="-25000" b="-25000"/>
              </a:stretch>
            </a:blipFill>
            <a:sp3d z="57200" extrusionH="10600" prstMaterial="plastic">
              <a:bevelT w="101600" h="8600" prst="relaxedInset"/>
              <a:bevelB w="8600" h="86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0" name="Rectangle 38">
            <a:extLst>
              <a:ext uri="{FF2B5EF4-FFF2-40B4-BE49-F238E27FC236}">
                <a16:creationId xmlns:a16="http://schemas.microsoft.com/office/drawing/2014/main" id="{9EEE16F4-6E1A-EB44-A469-9B566838B9C8}"/>
              </a:ext>
            </a:extLst>
          </p:cNvPr>
          <p:cNvSpPr/>
          <p:nvPr/>
        </p:nvSpPr>
        <p:spPr>
          <a:xfrm>
            <a:off x="3899578" y="78826"/>
            <a:ext cx="1872002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Pre-processing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C8011072-5F72-B344-BC8A-E4654B8666A8}"/>
              </a:ext>
            </a:extLst>
          </p:cNvPr>
          <p:cNvSpPr/>
          <p:nvPr/>
        </p:nvSpPr>
        <p:spPr>
          <a:xfrm>
            <a:off x="1139505" y="78826"/>
            <a:ext cx="1692708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Data Description</a:t>
            </a: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AA4D4F3D-E696-8A41-A58B-CE8D97AE3AB9}"/>
              </a:ext>
            </a:extLst>
          </p:cNvPr>
          <p:cNvSpPr/>
          <p:nvPr/>
        </p:nvSpPr>
        <p:spPr>
          <a:xfrm>
            <a:off x="7243481" y="78825"/>
            <a:ext cx="2132330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99D9EFE4-3EBF-7F4C-96A5-FDCB80703377}"/>
              </a:ext>
            </a:extLst>
          </p:cNvPr>
          <p:cNvSpPr/>
          <p:nvPr/>
        </p:nvSpPr>
        <p:spPr>
          <a:xfrm>
            <a:off x="9434293" y="-3"/>
            <a:ext cx="276023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/>
              </a:rPr>
              <a:t>Test Prediction</a:t>
            </a:r>
          </a:p>
          <a:p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/>
            </a:endParaRPr>
          </a:p>
        </p:txBody>
      </p:sp>
    </p:spTree>
    <p:extLst>
      <p:ext uri="{BB962C8B-B14F-4D97-AF65-F5344CB8AC3E}">
        <p14:creationId xmlns:p14="http://schemas.microsoft.com/office/powerpoint/2010/main" val="90347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88124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79743" y="0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Risultati</a:t>
            </a:r>
            <a:endParaRPr lang="en-US" sz="20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graphicFrame>
        <p:nvGraphicFramePr>
          <p:cNvPr id="4" name="Diagramma 4">
            <a:extLst>
              <a:ext uri="{FF2B5EF4-FFF2-40B4-BE49-F238E27FC236}">
                <a16:creationId xmlns:a16="http://schemas.microsoft.com/office/drawing/2014/main" id="{50BAEC8C-5E18-4F89-96FC-84AA9FB22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976844"/>
              </p:ext>
            </p:extLst>
          </p:nvPr>
        </p:nvGraphicFramePr>
        <p:xfrm>
          <a:off x="660400" y="3429000"/>
          <a:ext cx="4602230" cy="22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50" name="CasellaDiTesto 749">
            <a:extLst>
              <a:ext uri="{FF2B5EF4-FFF2-40B4-BE49-F238E27FC236}">
                <a16:creationId xmlns:a16="http://schemas.microsoft.com/office/drawing/2014/main" id="{C6DAD622-8E94-4054-AC19-F33FD6B9B4EF}"/>
              </a:ext>
            </a:extLst>
          </p:cNvPr>
          <p:cNvSpPr txBox="1"/>
          <p:nvPr/>
        </p:nvSpPr>
        <p:spPr>
          <a:xfrm>
            <a:off x="660400" y="887185"/>
            <a:ext cx="49913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kern="0" cap="all">
                <a:solidFill>
                  <a:srgbClr val="FFC000"/>
                </a:solidFill>
                <a:latin typeface="Arial Black"/>
                <a:cs typeface="Calibri"/>
              </a:rPr>
              <a:t>A </a:t>
            </a:r>
            <a:r>
              <a:rPr lang="it-IT" sz="2400" kern="0" cap="all" err="1">
                <a:solidFill>
                  <a:srgbClr val="FFC000"/>
                </a:solidFill>
                <a:latin typeface="Arial Black"/>
                <a:cs typeface="Calibri"/>
              </a:rPr>
              <a:t>proposal</a:t>
            </a:r>
            <a:r>
              <a:rPr lang="it-IT" sz="2400" kern="0" cap="all">
                <a:solidFill>
                  <a:srgbClr val="FFC000"/>
                </a:solidFill>
                <a:latin typeface="Arial Black"/>
                <a:cs typeface="Calibri"/>
              </a:rPr>
              <a:t> for changes</a:t>
            </a:r>
            <a:endParaRPr lang="it-IT" sz="3600" b="1">
              <a:cs typeface="Calibri"/>
            </a:endParaRPr>
          </a:p>
          <a:p>
            <a:endParaRPr lang="it-IT" sz="3600">
              <a:cs typeface="Calibri"/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14D6BDE0-C6B6-418E-9CE0-0002CC4AB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88103"/>
              </p:ext>
            </p:extLst>
          </p:nvPr>
        </p:nvGraphicFramePr>
        <p:xfrm>
          <a:off x="1712154" y="2410858"/>
          <a:ext cx="8221609" cy="34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37">
            <a:extLst>
              <a:ext uri="{FF2B5EF4-FFF2-40B4-BE49-F238E27FC236}">
                <a16:creationId xmlns:a16="http://schemas.microsoft.com/office/drawing/2014/main" id="{1F33F072-39D1-6549-A9E6-226AF48A1CEB}"/>
              </a:ext>
            </a:extLst>
          </p:cNvPr>
          <p:cNvSpPr/>
          <p:nvPr/>
        </p:nvSpPr>
        <p:spPr>
          <a:xfrm>
            <a:off x="1260065" y="71647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4" name="Rectangle 38">
            <a:extLst>
              <a:ext uri="{FF2B5EF4-FFF2-40B4-BE49-F238E27FC236}">
                <a16:creationId xmlns:a16="http://schemas.microsoft.com/office/drawing/2014/main" id="{97F43310-22E6-E146-8AEF-AB9158C22613}"/>
              </a:ext>
            </a:extLst>
          </p:cNvPr>
          <p:cNvSpPr/>
          <p:nvPr/>
        </p:nvSpPr>
        <p:spPr>
          <a:xfrm>
            <a:off x="4049954" y="69250"/>
            <a:ext cx="18944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4CB3F0A9-555B-C549-BDB2-1132CF0A4A73}"/>
              </a:ext>
            </a:extLst>
          </p:cNvPr>
          <p:cNvSpPr/>
          <p:nvPr/>
        </p:nvSpPr>
        <p:spPr>
          <a:xfrm>
            <a:off x="7058025" y="69249"/>
            <a:ext cx="27324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8">
            <a:extLst>
              <a:ext uri="{FF2B5EF4-FFF2-40B4-BE49-F238E27FC236}">
                <a16:creationId xmlns:a16="http://schemas.microsoft.com/office/drawing/2014/main" id="{163FC6F8-E99F-694D-BE36-193FB8C4A5D5}"/>
              </a:ext>
            </a:extLst>
          </p:cNvPr>
          <p:cNvSpPr/>
          <p:nvPr/>
        </p:nvSpPr>
        <p:spPr>
          <a:xfrm>
            <a:off x="3899578" y="78826"/>
            <a:ext cx="1872002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Pre-processing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72713208-3335-E147-B474-51BC3AAFCBF3}"/>
              </a:ext>
            </a:extLst>
          </p:cNvPr>
          <p:cNvSpPr/>
          <p:nvPr/>
        </p:nvSpPr>
        <p:spPr>
          <a:xfrm>
            <a:off x="1139505" y="78826"/>
            <a:ext cx="1692708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Data Description</a:t>
            </a: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AD4CD93-F87C-224A-9BD1-97522741700E}"/>
              </a:ext>
            </a:extLst>
          </p:cNvPr>
          <p:cNvSpPr/>
          <p:nvPr/>
        </p:nvSpPr>
        <p:spPr>
          <a:xfrm>
            <a:off x="7243481" y="78825"/>
            <a:ext cx="2132330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C681D80-845C-424A-A8A0-92A7F8B603F1}"/>
              </a:ext>
            </a:extLst>
          </p:cNvPr>
          <p:cNvSpPr/>
          <p:nvPr/>
        </p:nvSpPr>
        <p:spPr>
          <a:xfrm>
            <a:off x="9434293" y="-3"/>
            <a:ext cx="276023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/>
              </a:rPr>
              <a:t>Test Prediction</a:t>
            </a:r>
          </a:p>
          <a:p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/>
            </a:endParaRPr>
          </a:p>
        </p:txBody>
      </p:sp>
    </p:spTree>
    <p:extLst>
      <p:ext uri="{BB962C8B-B14F-4D97-AF65-F5344CB8AC3E}">
        <p14:creationId xmlns:p14="http://schemas.microsoft.com/office/powerpoint/2010/main" val="292109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4">
            <a:extLst>
              <a:ext uri="{FF2B5EF4-FFF2-40B4-BE49-F238E27FC236}">
                <a16:creationId xmlns:a16="http://schemas.microsoft.com/office/drawing/2014/main" id="{50BAEC8C-5E18-4F89-96FC-84AA9FB220D8}"/>
              </a:ext>
            </a:extLst>
          </p:cNvPr>
          <p:cNvGraphicFramePr/>
          <p:nvPr/>
        </p:nvGraphicFramePr>
        <p:xfrm>
          <a:off x="660400" y="3429000"/>
          <a:ext cx="4602230" cy="22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903605" y="2828836"/>
            <a:ext cx="4384790" cy="147732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dirty="0"/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/>
              </a:rPr>
              <a:t>THANKS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/>
              </a:rPr>
              <a:t>FOR ATTENTION</a:t>
            </a:r>
            <a:endParaRPr lang="it-IT" sz="4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9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23965" y="-23600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B3B8450-3B20-4A90-946B-72CAE9095214}"/>
              </a:ext>
            </a:extLst>
          </p:cNvPr>
          <p:cNvSpPr txBox="1">
            <a:spLocks/>
          </p:cNvSpPr>
          <p:nvPr/>
        </p:nvSpPr>
        <p:spPr>
          <a:xfrm>
            <a:off x="292612" y="639041"/>
            <a:ext cx="9122853" cy="510159"/>
          </a:xfrm>
          <a:prstGeom prst="rect">
            <a:avLst/>
          </a:prstGeom>
        </p:spPr>
        <p:txBody>
          <a:bodyPr lIns="91022" tIns="45507" rIns="91022" bIns="45507" anchor="ctr">
            <a:spAutoFit/>
          </a:bodyPr>
          <a:lstStyle>
            <a:lvl1pPr algn="l" defTabSz="916408" rtl="0" eaLnBrk="1" fontAlgn="base" hangingPunct="1">
              <a:lnSpc>
                <a:spcPts val="3560"/>
              </a:lnSpc>
              <a:spcBef>
                <a:spcPct val="0"/>
              </a:spcBef>
              <a:spcAft>
                <a:spcPct val="0"/>
              </a:spcAft>
              <a:defRPr lang="it-IT" sz="3600" kern="1200" cap="all">
                <a:solidFill>
                  <a:srgbClr val="7F7F7F"/>
                </a:solidFill>
                <a:latin typeface="Interstate-BoldCompressed" panose="02000806040000020004" pitchFamily="2" charset="0"/>
                <a:ea typeface="MS PGothic" pitchFamily="34" charset="-128"/>
                <a:cs typeface="Geneva"/>
              </a:defRPr>
            </a:lvl1pPr>
            <a:lvl2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2pPr>
            <a:lvl3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3pPr>
            <a:lvl4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4pPr>
            <a:lvl5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5pPr>
            <a:lvl6pPr marL="586508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1173003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759507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2346012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it-IT" sz="2000" b="1">
                <a:solidFill>
                  <a:srgbClr val="FFC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Dataset - </a:t>
            </a:r>
            <a:r>
              <a:rPr lang="it-IT" sz="2000" b="1" err="1">
                <a:solidFill>
                  <a:srgbClr val="FFC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structure</a:t>
            </a:r>
            <a:r>
              <a:rPr lang="it-IT" sz="2000" b="1">
                <a:solidFill>
                  <a:srgbClr val="FFC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9059904"/>
              </p:ext>
            </p:extLst>
          </p:nvPr>
        </p:nvGraphicFramePr>
        <p:xfrm>
          <a:off x="822323" y="1149200"/>
          <a:ext cx="7574433" cy="534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38">
            <a:extLst>
              <a:ext uri="{FF2B5EF4-FFF2-40B4-BE49-F238E27FC236}">
                <a16:creationId xmlns:a16="http://schemas.microsoft.com/office/drawing/2014/main" id="{A40F0E65-9D03-FB40-9FF3-B339F96B7733}"/>
              </a:ext>
            </a:extLst>
          </p:cNvPr>
          <p:cNvSpPr/>
          <p:nvPr/>
        </p:nvSpPr>
        <p:spPr>
          <a:xfrm>
            <a:off x="4899307" y="90594"/>
            <a:ext cx="1943781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Pre-processing</a:t>
            </a: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9A10DDF-06E3-7343-91CB-FAB065934D87}"/>
              </a:ext>
            </a:extLst>
          </p:cNvPr>
          <p:cNvSpPr/>
          <p:nvPr/>
        </p:nvSpPr>
        <p:spPr>
          <a:xfrm>
            <a:off x="1291676" y="0"/>
            <a:ext cx="2315955" cy="83099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alibri"/>
                <a:cs typeface="Calibri"/>
              </a:rPr>
              <a:t>Data Description</a:t>
            </a:r>
            <a:endParaRPr lang="en-US" sz="2400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ea typeface="+mn-lt"/>
              <a:cs typeface="+mn-lt"/>
            </a:endParaRPr>
          </a:p>
          <a:p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14" name="Rectangle 33">
            <a:extLst>
              <a:ext uri="{FF2B5EF4-FFF2-40B4-BE49-F238E27FC236}">
                <a16:creationId xmlns:a16="http://schemas.microsoft.com/office/drawing/2014/main" id="{01CBFC3F-1E3C-8E48-AC34-715062C30EA7}"/>
              </a:ext>
            </a:extLst>
          </p:cNvPr>
          <p:cNvSpPr/>
          <p:nvPr/>
        </p:nvSpPr>
        <p:spPr>
          <a:xfrm>
            <a:off x="7509587" y="90594"/>
            <a:ext cx="1774338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59B7B921-501F-024E-8F54-513429A200C1}"/>
              </a:ext>
            </a:extLst>
          </p:cNvPr>
          <p:cNvSpPr/>
          <p:nvPr/>
        </p:nvSpPr>
        <p:spPr>
          <a:xfrm>
            <a:off x="9758923" y="90594"/>
            <a:ext cx="214327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Test Prediction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3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1B3B8450-3B20-4A90-946B-72CAE9095214}"/>
              </a:ext>
            </a:extLst>
          </p:cNvPr>
          <p:cNvSpPr txBox="1">
            <a:spLocks/>
          </p:cNvSpPr>
          <p:nvPr/>
        </p:nvSpPr>
        <p:spPr>
          <a:xfrm>
            <a:off x="291879" y="720982"/>
            <a:ext cx="5544717" cy="505734"/>
          </a:xfrm>
          <a:prstGeom prst="rect">
            <a:avLst/>
          </a:prstGeom>
        </p:spPr>
        <p:txBody>
          <a:bodyPr wrap="square" lIns="91022" tIns="45507" rIns="91022" bIns="45507" anchor="ctr">
            <a:spAutoFit/>
          </a:bodyPr>
          <a:lstStyle>
            <a:lvl1pPr algn="l" defTabSz="916408" rtl="0" eaLnBrk="1" fontAlgn="base" hangingPunct="1">
              <a:lnSpc>
                <a:spcPts val="3560"/>
              </a:lnSpc>
              <a:spcBef>
                <a:spcPct val="0"/>
              </a:spcBef>
              <a:spcAft>
                <a:spcPct val="0"/>
              </a:spcAft>
              <a:defRPr lang="it-IT" sz="3600" kern="1200" cap="all">
                <a:solidFill>
                  <a:srgbClr val="7F7F7F"/>
                </a:solidFill>
                <a:latin typeface="Interstate-BoldCompressed" panose="02000806040000020004" pitchFamily="2" charset="0"/>
                <a:ea typeface="MS PGothic" pitchFamily="34" charset="-128"/>
                <a:cs typeface="Geneva"/>
              </a:defRPr>
            </a:lvl1pPr>
            <a:lvl2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2pPr>
            <a:lvl3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3pPr>
            <a:lvl4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4pPr>
            <a:lvl5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5pPr>
            <a:lvl6pPr marL="586508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1173003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759507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2346012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it-IT" sz="2000" b="1" dirty="0" err="1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About</a:t>
            </a:r>
            <a:r>
              <a:rPr lang="it-IT" sz="2000" b="1" dirty="0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 training.csv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9939E-FD23-445F-B448-27F7881A2B59}"/>
              </a:ext>
            </a:extLst>
          </p:cNvPr>
          <p:cNvSpPr txBox="1"/>
          <p:nvPr/>
        </p:nvSpPr>
        <p:spPr>
          <a:xfrm>
            <a:off x="905164" y="1496291"/>
            <a:ext cx="6049818" cy="4852473"/>
          </a:xfrm>
          <a:prstGeom prst="rect">
            <a:avLst/>
          </a:prstGeom>
        </p:spPr>
        <p:txBody>
          <a:bodyPr wrap="square" lIns="36000" tIns="36000" rIns="36000" bIns="3600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dirty="0"/>
              <a:t> </a:t>
            </a:r>
            <a:r>
              <a:rPr lang="it-IT" b="1" dirty="0"/>
              <a:t>Sampling </a:t>
            </a:r>
            <a:r>
              <a:rPr lang="it-IT" b="1" dirty="0" err="1"/>
              <a:t>period</a:t>
            </a:r>
            <a:r>
              <a:rPr lang="it-IT" b="1" dirty="0"/>
              <a:t>: </a:t>
            </a:r>
            <a:r>
              <a:rPr lang="it-IT" dirty="0"/>
              <a:t>01/11/2018 – 30/11/2018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endParaRPr lang="it-IT" b="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 err="1"/>
              <a:t>N°of</a:t>
            </a:r>
            <a:r>
              <a:rPr lang="it-IT" b="1" dirty="0"/>
              <a:t> </a:t>
            </a:r>
            <a:r>
              <a:rPr lang="it-IT" b="1" dirty="0" err="1"/>
              <a:t>observation</a:t>
            </a:r>
            <a:r>
              <a:rPr lang="it-IT" b="1" dirty="0"/>
              <a:t>: </a:t>
            </a:r>
            <a:r>
              <a:rPr lang="it-IT" dirty="0"/>
              <a:t>16 522 034</a:t>
            </a:r>
            <a:endParaRPr lang="it-IT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 err="1"/>
              <a:t>N°of</a:t>
            </a:r>
            <a:r>
              <a:rPr lang="it-IT" b="1" dirty="0"/>
              <a:t> </a:t>
            </a:r>
            <a:r>
              <a:rPr lang="it-IT" b="1" dirty="0" err="1"/>
              <a:t>observation</a:t>
            </a:r>
            <a:r>
              <a:rPr lang="it-IT" b="1" dirty="0"/>
              <a:t> </a:t>
            </a:r>
            <a:r>
              <a:rPr lang="it-IT" b="1" dirty="0" err="1"/>
              <a:t>NaN</a:t>
            </a:r>
            <a:r>
              <a:rPr lang="it-IT" b="1" dirty="0"/>
              <a:t>: </a:t>
            </a:r>
            <a:r>
              <a:rPr lang="it-IT" dirty="0"/>
              <a:t>0</a:t>
            </a:r>
            <a:endParaRPr lang="it-IT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endParaRPr lang="it-IT" b="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Total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Kit_ID</a:t>
            </a:r>
            <a:r>
              <a:rPr lang="it-IT" b="1" dirty="0"/>
              <a:t> : </a:t>
            </a:r>
            <a:r>
              <a:rPr lang="it-IT" dirty="0"/>
              <a:t>1977 </a:t>
            </a:r>
            <a:endParaRPr lang="it-IT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 err="1"/>
              <a:t>Number</a:t>
            </a:r>
            <a:r>
              <a:rPr lang="it-IT" b="1" dirty="0"/>
              <a:t> of Kits with </a:t>
            </a:r>
            <a:r>
              <a:rPr lang="it-IT" b="1" dirty="0" err="1"/>
              <a:t>disservice</a:t>
            </a:r>
            <a:r>
              <a:rPr lang="it-IT" b="1" dirty="0"/>
              <a:t> : </a:t>
            </a:r>
            <a:r>
              <a:rPr lang="it-IT" dirty="0"/>
              <a:t>3</a:t>
            </a:r>
            <a:endParaRPr lang="it-IT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endParaRPr lang="it-IT" b="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records</a:t>
            </a:r>
            <a:r>
              <a:rPr lang="it-IT" b="1" dirty="0"/>
              <a:t> with  </a:t>
            </a:r>
            <a:r>
              <a:rPr lang="it-IT" b="1" dirty="0" err="1"/>
              <a:t>var_class</a:t>
            </a:r>
            <a:r>
              <a:rPr lang="it-IT" b="1" dirty="0"/>
              <a:t>= 0 : </a:t>
            </a:r>
            <a:r>
              <a:rPr lang="it-IT" dirty="0"/>
              <a:t>16 521 526</a:t>
            </a:r>
            <a:endParaRPr lang="it-IT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 err="1"/>
              <a:t>Number</a:t>
            </a:r>
            <a:r>
              <a:rPr lang="it-IT" b="1" dirty="0"/>
              <a:t> of </a:t>
            </a:r>
            <a:r>
              <a:rPr lang="it-IT" b="1" dirty="0" err="1"/>
              <a:t>records</a:t>
            </a:r>
            <a:r>
              <a:rPr lang="it-IT" b="1" dirty="0"/>
              <a:t> with  </a:t>
            </a:r>
            <a:r>
              <a:rPr lang="it-IT" b="1" dirty="0" err="1"/>
              <a:t>var_class</a:t>
            </a:r>
            <a:r>
              <a:rPr lang="it-IT" b="1" dirty="0"/>
              <a:t>= 1:</a:t>
            </a:r>
            <a:r>
              <a:rPr lang="it-IT" dirty="0"/>
              <a:t> 36</a:t>
            </a:r>
            <a:endParaRPr lang="it-IT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 err="1"/>
              <a:t>Number</a:t>
            </a:r>
            <a:r>
              <a:rPr lang="it-IT" b="1" dirty="0"/>
              <a:t> of </a:t>
            </a:r>
            <a:r>
              <a:rPr lang="it-IT" b="1" dirty="0" err="1"/>
              <a:t>records</a:t>
            </a:r>
            <a:r>
              <a:rPr lang="it-IT" b="1" dirty="0"/>
              <a:t> with  </a:t>
            </a:r>
            <a:r>
              <a:rPr lang="it-IT" b="1" dirty="0" err="1"/>
              <a:t>var_class</a:t>
            </a:r>
            <a:r>
              <a:rPr lang="it-IT" b="1" dirty="0"/>
              <a:t>= 2: </a:t>
            </a:r>
            <a:r>
              <a:rPr lang="it-IT" dirty="0"/>
              <a:t>472</a:t>
            </a:r>
            <a:endParaRPr lang="it-IT" dirty="0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endParaRPr lang="it-IT" b="1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AVG_SPEED_DW: </a:t>
            </a:r>
            <a:r>
              <a:rPr lang="it-IT" dirty="0" err="1"/>
              <a:t>constant</a:t>
            </a:r>
            <a:r>
              <a:rPr lang="it-IT" dirty="0"/>
              <a:t> for a KIT_ID </a:t>
            </a:r>
            <a:r>
              <a:rPr lang="it-IT" dirty="0" err="1"/>
              <a:t>as</a:t>
            </a:r>
            <a:r>
              <a:rPr lang="it-IT" dirty="0"/>
              <a:t> time </a:t>
            </a:r>
            <a:r>
              <a:rPr lang="it-IT" dirty="0" err="1"/>
              <a:t>changes</a:t>
            </a:r>
            <a:r>
              <a:rPr lang="it-IT" dirty="0"/>
              <a:t>.</a:t>
            </a:r>
            <a:endParaRPr lang="it-IT" dirty="0">
              <a:cs typeface="Calibri"/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D0E15B04-5F76-E943-BF74-38087E718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873161"/>
              </p:ext>
            </p:extLst>
          </p:nvPr>
        </p:nvGraphicFramePr>
        <p:xfrm>
          <a:off x="6226139" y="1496291"/>
          <a:ext cx="5765708" cy="349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A05FFBC5-7B5D-934D-AA62-993F3462B1CB}"/>
              </a:ext>
            </a:extLst>
          </p:cNvPr>
          <p:cNvSpPr/>
          <p:nvPr/>
        </p:nvSpPr>
        <p:spPr>
          <a:xfrm>
            <a:off x="4899307" y="90594"/>
            <a:ext cx="1943781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Pre-processing</a:t>
            </a: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6E53F3E-9E58-8945-A29E-D7A5EA4AB1BD}"/>
              </a:ext>
            </a:extLst>
          </p:cNvPr>
          <p:cNvSpPr/>
          <p:nvPr/>
        </p:nvSpPr>
        <p:spPr>
          <a:xfrm>
            <a:off x="1291676" y="0"/>
            <a:ext cx="2315955" cy="83099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alibri"/>
                <a:cs typeface="Calibri"/>
              </a:rPr>
              <a:t>Data Description</a:t>
            </a:r>
            <a:endParaRPr lang="en-US" sz="2400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ea typeface="+mn-lt"/>
              <a:cs typeface="+mn-lt"/>
            </a:endParaRPr>
          </a:p>
          <a:p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0EDD5FE8-772E-4E47-8FAE-CCB65A1ECC88}"/>
              </a:ext>
            </a:extLst>
          </p:cNvPr>
          <p:cNvSpPr/>
          <p:nvPr/>
        </p:nvSpPr>
        <p:spPr>
          <a:xfrm>
            <a:off x="7509587" y="90594"/>
            <a:ext cx="1774338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1106EEAB-FA0F-1C43-B625-B95053454F99}"/>
              </a:ext>
            </a:extLst>
          </p:cNvPr>
          <p:cNvSpPr/>
          <p:nvPr/>
        </p:nvSpPr>
        <p:spPr>
          <a:xfrm>
            <a:off x="9758923" y="90594"/>
            <a:ext cx="214327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Test Prediction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91676" y="0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B3B8450-3B20-4A90-946B-72CAE9095214}"/>
              </a:ext>
            </a:extLst>
          </p:cNvPr>
          <p:cNvSpPr txBox="1">
            <a:spLocks/>
          </p:cNvSpPr>
          <p:nvPr/>
        </p:nvSpPr>
        <p:spPr>
          <a:xfrm>
            <a:off x="372248" y="672195"/>
            <a:ext cx="9122853" cy="532921"/>
          </a:xfrm>
          <a:prstGeom prst="rect">
            <a:avLst/>
          </a:prstGeom>
        </p:spPr>
        <p:txBody>
          <a:bodyPr lIns="91022" tIns="45507" rIns="91022" bIns="45507" anchor="ctr">
            <a:spAutoFit/>
          </a:bodyPr>
          <a:lstStyle>
            <a:lvl1pPr algn="l" defTabSz="916408" rtl="0" eaLnBrk="1" fontAlgn="base" hangingPunct="1">
              <a:lnSpc>
                <a:spcPts val="3560"/>
              </a:lnSpc>
              <a:spcBef>
                <a:spcPct val="0"/>
              </a:spcBef>
              <a:spcAft>
                <a:spcPct val="0"/>
              </a:spcAft>
              <a:defRPr lang="it-IT" sz="3600" kern="1200" cap="all">
                <a:solidFill>
                  <a:srgbClr val="7F7F7F"/>
                </a:solidFill>
                <a:latin typeface="Interstate-BoldCompressed" panose="02000806040000020004" pitchFamily="2" charset="0"/>
                <a:ea typeface="MS PGothic" pitchFamily="34" charset="-128"/>
                <a:cs typeface="Geneva"/>
              </a:defRPr>
            </a:lvl1pPr>
            <a:lvl2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2pPr>
            <a:lvl3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3pPr>
            <a:lvl4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4pPr>
            <a:lvl5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5pPr>
            <a:lvl6pPr marL="586508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1173003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759507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2346012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it-IT" sz="2000" b="1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Dataset</a:t>
            </a:r>
            <a:r>
              <a:rPr sz="2800" b="1">
                <a:solidFill>
                  <a:srgbClr val="FFC000"/>
                </a:solidFill>
                <a:latin typeface="Interstate-LightCompressed"/>
                <a:ea typeface="MS PGothic"/>
              </a:rPr>
              <a:t> -</a:t>
            </a:r>
            <a:r>
              <a:rPr lang="it-IT" sz="2800" b="1">
                <a:solidFill>
                  <a:srgbClr val="FFC000"/>
                </a:solidFill>
                <a:latin typeface="Interstate-LightCompressed"/>
                <a:ea typeface="MS PGothic"/>
              </a:rPr>
              <a:t> </a:t>
            </a:r>
            <a:r>
              <a:rPr lang="it-IT" sz="2000" b="1" err="1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Disservice</a:t>
            </a:r>
            <a:endParaRPr lang="it-IT" sz="2000" b="1" err="1">
              <a:solidFill>
                <a:srgbClr val="FFC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15" y="1600436"/>
            <a:ext cx="5537789" cy="363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29939E-FD23-445F-B448-27F7881A2B59}"/>
              </a:ext>
            </a:extLst>
          </p:cNvPr>
          <p:cNvSpPr txBox="1"/>
          <p:nvPr/>
        </p:nvSpPr>
        <p:spPr>
          <a:xfrm>
            <a:off x="10654468" y="2836854"/>
            <a:ext cx="1368920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141691" indent="-141691" defTabSz="916414">
              <a:spcBef>
                <a:spcPct val="20000"/>
              </a:spcBef>
              <a:buClr>
                <a:srgbClr val="FDC400"/>
              </a:buClr>
              <a:buFont typeface="Arial" pitchFamily="34" charset="0"/>
              <a:buChar char="•"/>
              <a:defRPr/>
            </a:pPr>
            <a:r>
              <a:rPr lang="it-IT" sz="14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Disservizio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6357ACDA-BDBE-BC44-9F78-3EF1BAD3310F}"/>
              </a:ext>
            </a:extLst>
          </p:cNvPr>
          <p:cNvSpPr/>
          <p:nvPr/>
        </p:nvSpPr>
        <p:spPr>
          <a:xfrm>
            <a:off x="4553476" y="87512"/>
            <a:ext cx="19437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82415917-CABB-2A4F-9606-0AE7F448E7FB}"/>
              </a:ext>
            </a:extLst>
          </p:cNvPr>
          <p:cNvSpPr/>
          <p:nvPr/>
        </p:nvSpPr>
        <p:spPr>
          <a:xfrm>
            <a:off x="7408734" y="90594"/>
            <a:ext cx="27156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5B22C55E-D5B8-1B45-8E45-701EAAA66952}"/>
              </a:ext>
            </a:extLst>
          </p:cNvPr>
          <p:cNvSpPr/>
          <p:nvPr/>
        </p:nvSpPr>
        <p:spPr>
          <a:xfrm>
            <a:off x="9747717" y="90594"/>
            <a:ext cx="21432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  <a:p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0" y="1559640"/>
            <a:ext cx="5854678" cy="36327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8">
            <a:extLst>
              <a:ext uri="{FF2B5EF4-FFF2-40B4-BE49-F238E27FC236}">
                <a16:creationId xmlns:a16="http://schemas.microsoft.com/office/drawing/2014/main" id="{00021C43-5BE6-CA4F-A8D9-38E5C2C0E2C5}"/>
              </a:ext>
            </a:extLst>
          </p:cNvPr>
          <p:cNvSpPr/>
          <p:nvPr/>
        </p:nvSpPr>
        <p:spPr>
          <a:xfrm>
            <a:off x="4899307" y="90594"/>
            <a:ext cx="1943781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Pre-processing</a:t>
            </a: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31D93918-B914-6241-BE83-22790955AB8D}"/>
              </a:ext>
            </a:extLst>
          </p:cNvPr>
          <p:cNvSpPr/>
          <p:nvPr/>
        </p:nvSpPr>
        <p:spPr>
          <a:xfrm>
            <a:off x="1291676" y="0"/>
            <a:ext cx="2315955" cy="83099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alibri"/>
                <a:cs typeface="Calibri"/>
              </a:rPr>
              <a:t>Data Description</a:t>
            </a:r>
            <a:endParaRPr lang="en-US" sz="2400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ea typeface="+mn-lt"/>
              <a:cs typeface="+mn-lt"/>
            </a:endParaRPr>
          </a:p>
          <a:p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2F722949-3ACF-7B47-AE14-62170F79CE43}"/>
              </a:ext>
            </a:extLst>
          </p:cNvPr>
          <p:cNvSpPr/>
          <p:nvPr/>
        </p:nvSpPr>
        <p:spPr>
          <a:xfrm>
            <a:off x="7509587" y="90594"/>
            <a:ext cx="1774338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FB848BBB-22D0-894A-8B50-D48B4E7023AD}"/>
              </a:ext>
            </a:extLst>
          </p:cNvPr>
          <p:cNvSpPr/>
          <p:nvPr/>
        </p:nvSpPr>
        <p:spPr>
          <a:xfrm>
            <a:off x="9758923" y="90594"/>
            <a:ext cx="214327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Test Prediction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6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23965" y="0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91676" y="0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29004" y="2870576"/>
            <a:ext cx="123614" cy="583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028998"/>
            <a:ext cx="2556361" cy="5433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KIT_ID = 3409364152</a:t>
            </a:r>
            <a:r>
              <a:rPr lang="it-IT" sz="1800" b="1" kern="0">
                <a:solidFill>
                  <a:schemeClr val="accent4"/>
                </a:solidFill>
                <a:latin typeface="Interstate-LightCompressed"/>
                <a:ea typeface="Geneva"/>
              </a:rPr>
              <a:t> </a:t>
            </a:r>
          </a:p>
        </p:txBody>
      </p: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8F824114-5CCE-460C-B026-D7EA33A7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2776814"/>
            <a:ext cx="2473234" cy="5417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18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 = </a:t>
            </a:r>
            <a:r>
              <a:rPr lang="it-IT" sz="20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1629361016</a:t>
            </a:r>
            <a:r>
              <a:rPr lang="it-IT" sz="1200" b="1" kern="0">
                <a:solidFill>
                  <a:schemeClr val="accent4"/>
                </a:solidFill>
                <a:latin typeface="Interstate-LightCompressed"/>
                <a:ea typeface="Geneva"/>
                <a:cs typeface="+mn-lt"/>
              </a:rPr>
              <a:t> </a:t>
            </a:r>
          </a:p>
        </p:txBody>
      </p:sp>
      <p:sp>
        <p:nvSpPr>
          <p:cNvPr id="57" name="Content Placeholder 1">
            <a:extLst>
              <a:ext uri="{FF2B5EF4-FFF2-40B4-BE49-F238E27FC236}">
                <a16:creationId xmlns:a16="http://schemas.microsoft.com/office/drawing/2014/main" id="{8CD70F31-34AC-494D-86A0-4E74CC48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4832312"/>
            <a:ext cx="2473234" cy="389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9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26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 =</a:t>
            </a:r>
            <a:r>
              <a:rPr lang="it-IT" sz="2600" b="1" kern="0" cap="all">
                <a:solidFill>
                  <a:schemeClr val="accent4"/>
                </a:solidFill>
                <a:ea typeface="Geneva"/>
                <a:cs typeface="+mn-lt"/>
              </a:rPr>
              <a:t> </a:t>
            </a:r>
            <a:r>
              <a:rPr lang="it-IT" sz="29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2487219358</a:t>
            </a:r>
            <a:r>
              <a:rPr lang="it-IT" sz="2600" b="1" kern="0" cap="all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it-IT" sz="16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 </a:t>
            </a:r>
            <a:endParaRPr lang="it-IT" sz="1600" b="1" kern="0">
              <a:solidFill>
                <a:schemeClr val="accent4"/>
              </a:solidFill>
              <a:latin typeface="Interstate-LightCompressed"/>
              <a:ea typeface="Geneva"/>
              <a:cs typeface="Calibri"/>
            </a:endParaRP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1C61705D-DA4F-456C-B649-8F8E3822D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333798"/>
            <a:ext cx="1507787" cy="27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85320</a:t>
            </a:r>
            <a:endParaRPr lang="en-US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CA99D3BA-5ECB-416A-B6BA-259B2248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123947"/>
            <a:ext cx="2007568" cy="194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81270</a:t>
            </a:r>
            <a:endParaRPr lang="en-US"/>
          </a:p>
        </p:txBody>
      </p:sp>
      <p:sp>
        <p:nvSpPr>
          <p:cNvPr id="60" name="Content Placeholder 1">
            <a:extLst>
              <a:ext uri="{FF2B5EF4-FFF2-40B4-BE49-F238E27FC236}">
                <a16:creationId xmlns:a16="http://schemas.microsoft.com/office/drawing/2014/main" id="{624E2F29-F058-4A9E-90F4-BCA01249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4" y="5124378"/>
            <a:ext cx="1643973" cy="2063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75411</a:t>
            </a:r>
            <a:endParaRPr lang="en-US"/>
          </a:p>
        </p:txBody>
      </p:sp>
      <p:sp>
        <p:nvSpPr>
          <p:cNvPr id="17" name="Rectangle 38">
            <a:extLst>
              <a:ext uri="{FF2B5EF4-FFF2-40B4-BE49-F238E27FC236}">
                <a16:creationId xmlns:a16="http://schemas.microsoft.com/office/drawing/2014/main" id="{32DAE004-5250-A344-9820-76A1E8C05102}"/>
              </a:ext>
            </a:extLst>
          </p:cNvPr>
          <p:cNvSpPr/>
          <p:nvPr/>
        </p:nvSpPr>
        <p:spPr>
          <a:xfrm>
            <a:off x="4575888" y="87512"/>
            <a:ext cx="19437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85919C0D-4C18-0B45-8558-86E77991CE93}"/>
              </a:ext>
            </a:extLst>
          </p:cNvPr>
          <p:cNvSpPr/>
          <p:nvPr/>
        </p:nvSpPr>
        <p:spPr>
          <a:xfrm>
            <a:off x="7644058" y="90594"/>
            <a:ext cx="20320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8219AEB1-AC7A-6F48-BB80-505026E6E357}"/>
              </a:ext>
            </a:extLst>
          </p:cNvPr>
          <p:cNvSpPr/>
          <p:nvPr/>
        </p:nvSpPr>
        <p:spPr>
          <a:xfrm>
            <a:off x="9960629" y="90594"/>
            <a:ext cx="21432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  <a:p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39" y="685197"/>
            <a:ext cx="7752126" cy="1656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39" y="2625982"/>
            <a:ext cx="7752126" cy="1656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628" y="4614814"/>
            <a:ext cx="7769837" cy="16599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91F6CE5E-42A9-3A41-BC97-20426E4AB33D}"/>
              </a:ext>
            </a:extLst>
          </p:cNvPr>
          <p:cNvSpPr/>
          <p:nvPr/>
        </p:nvSpPr>
        <p:spPr>
          <a:xfrm>
            <a:off x="4899307" y="90594"/>
            <a:ext cx="1943781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Pre-processing</a:t>
            </a: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60BC2A2D-E9B0-D048-9118-8B395E0F172A}"/>
              </a:ext>
            </a:extLst>
          </p:cNvPr>
          <p:cNvSpPr/>
          <p:nvPr/>
        </p:nvSpPr>
        <p:spPr>
          <a:xfrm>
            <a:off x="1291676" y="0"/>
            <a:ext cx="2315955" cy="83099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alibri"/>
                <a:cs typeface="Calibri"/>
              </a:rPr>
              <a:t>Data Description</a:t>
            </a:r>
            <a:endParaRPr lang="en-US" sz="2400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ea typeface="+mn-lt"/>
              <a:cs typeface="+mn-lt"/>
            </a:endParaRPr>
          </a:p>
          <a:p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id="{8C696C66-C0FB-1843-801B-96AA5A3BC429}"/>
              </a:ext>
            </a:extLst>
          </p:cNvPr>
          <p:cNvSpPr/>
          <p:nvPr/>
        </p:nvSpPr>
        <p:spPr>
          <a:xfrm>
            <a:off x="7509587" y="90594"/>
            <a:ext cx="1774338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EF74EC95-4334-BA4C-8CF0-1BB740224A8F}"/>
              </a:ext>
            </a:extLst>
          </p:cNvPr>
          <p:cNvSpPr/>
          <p:nvPr/>
        </p:nvSpPr>
        <p:spPr>
          <a:xfrm>
            <a:off x="9758923" y="90594"/>
            <a:ext cx="214327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Test Prediction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9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642" y="1493320"/>
            <a:ext cx="6993946" cy="374015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GB" sz="1800"/>
              <a:t>Are you able to establish an algorithm that intercepts possible problems related to the presence of a fault based on traffic variation, before the reports of customers arrive?</a:t>
            </a:r>
            <a:br>
              <a:rPr lang="en-GB" sz="1800"/>
            </a:br>
            <a:r>
              <a:rPr lang="en-GB" sz="1800"/>
              <a:t> </a:t>
            </a:r>
            <a:br>
              <a:rPr lang="en-GB" sz="1800"/>
            </a:br>
            <a:r>
              <a:rPr lang="en-GB" sz="1800"/>
              <a:t> The quality of the fault status recognition mechanism shall be assessed and measured against:</a:t>
            </a:r>
            <a:br>
              <a:rPr lang="en-GB" sz="1800"/>
            </a:br>
            <a:r>
              <a:rPr lang="en-GB" sz="1800"/>
              <a:t> </a:t>
            </a:r>
            <a:br>
              <a:rPr lang="en-GB" sz="1800"/>
            </a:br>
            <a:r>
              <a:rPr lang="en-GB" sz="1800"/>
              <a:t>- the delay in recognising the situation</a:t>
            </a:r>
            <a:br>
              <a:rPr lang="en-GB" sz="1800"/>
            </a:br>
            <a:r>
              <a:rPr lang="en-GB" sz="1800"/>
              <a:t> </a:t>
            </a:r>
            <a:br>
              <a:rPr lang="en-GB" sz="1800"/>
            </a:br>
            <a:r>
              <a:rPr lang="en-GB" sz="1800"/>
              <a:t>- the probability that the recognised situation is indeed a real problem (minimising false positives)</a:t>
            </a:r>
            <a:br>
              <a:rPr lang="en-GB" sz="1800"/>
            </a:br>
            <a:r>
              <a:rPr lang="en-GB" sz="1800"/>
              <a:t> </a:t>
            </a:r>
            <a:br>
              <a:rPr lang="en-GB" sz="1800"/>
            </a:br>
            <a:r>
              <a:rPr lang="en-GB" sz="1800"/>
              <a:t>- the percentage of actual recognised failure situations</a:t>
            </a:r>
            <a:r>
              <a:rPr lang="it-IT" sz="1800"/>
              <a:t> </a:t>
            </a:r>
          </a:p>
          <a:p>
            <a:pPr marL="0" indent="0">
              <a:buNone/>
              <a:defRPr/>
            </a:pPr>
            <a:endParaRPr lang="it-IT" sz="1800"/>
          </a:p>
          <a:p>
            <a:pPr marL="0" indent="0">
              <a:buNone/>
              <a:defRPr/>
            </a:pPr>
            <a:endParaRPr lang="it-IT" altLang="it-IT">
              <a:highlight>
                <a:srgbClr val="FFFF00"/>
              </a:highlight>
              <a:ea typeface="ＭＳ Ｐゴシック" panose="020B0600070205080204" pitchFamily="34" charset="-128"/>
              <a:cs typeface="Calibri"/>
            </a:endParaRPr>
          </a:p>
          <a:p>
            <a:pPr marL="0" indent="0">
              <a:buNone/>
              <a:defRPr/>
            </a:pPr>
            <a:endParaRPr lang="it-IT" altLang="it-IT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it-IT" altLang="it-IT">
              <a:highlight>
                <a:srgbClr val="FFFF00"/>
              </a:highlight>
              <a:ea typeface="ＭＳ Ｐゴシック" panose="020B0600070205080204" pitchFamily="34" charset="-128"/>
            </a:endParaRPr>
          </a:p>
        </p:txBody>
      </p:sp>
      <p:sp>
        <p:nvSpPr>
          <p:cNvPr id="33795" name="Title 2">
            <a:extLst>
              <a:ext uri="{FF2B5EF4-FFF2-40B4-BE49-F238E27FC236}">
                <a16:creationId xmlns:a16="http://schemas.microsoft.com/office/drawing/2014/main" id="{77598288-60BB-49D2-BBF3-BB13D8B5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01" y="665610"/>
            <a:ext cx="2433465" cy="457623"/>
          </a:xfrm>
        </p:spPr>
        <p:txBody>
          <a:bodyPr/>
          <a:lstStyle/>
          <a:p>
            <a:pPr>
              <a:defRPr/>
            </a:pPr>
            <a:r>
              <a:rPr lang="it-IT" altLang="it-IT" sz="2000" b="1" cap="all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QUESTION</a:t>
            </a:r>
            <a:endParaRPr lang="it-IT" altLang="it-IT" sz="2000" b="1" cap="all">
              <a:solidFill>
                <a:srgbClr val="FFC000"/>
              </a:solidFill>
              <a:latin typeface="Arial Black" panose="020B0A040201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489AB-FB40-4633-8732-B4110348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PG. </a:t>
            </a:r>
            <a:fld id="{6F3B4F4B-E444-4138-8788-D2440647FD9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1676" y="0"/>
            <a:ext cx="2315955" cy="83099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alibri"/>
                <a:cs typeface="Calibri"/>
              </a:rPr>
              <a:t>Data Description</a:t>
            </a:r>
            <a:endParaRPr lang="en-US" sz="2400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ea typeface="+mn-lt"/>
              <a:cs typeface="+mn-lt"/>
            </a:endParaRPr>
          </a:p>
          <a:p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A3D9E66B-DE19-3F45-AFC5-C1B9937DD331}"/>
              </a:ext>
            </a:extLst>
          </p:cNvPr>
          <p:cNvSpPr/>
          <p:nvPr/>
        </p:nvSpPr>
        <p:spPr>
          <a:xfrm>
            <a:off x="4899307" y="90594"/>
            <a:ext cx="1943781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Pre-processing</a:t>
            </a: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861C0820-5C0D-EA44-ABA3-3BB40904BA78}"/>
              </a:ext>
            </a:extLst>
          </p:cNvPr>
          <p:cNvSpPr/>
          <p:nvPr/>
        </p:nvSpPr>
        <p:spPr>
          <a:xfrm>
            <a:off x="7509587" y="90594"/>
            <a:ext cx="1774338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2D5B2E21-79A2-3044-B97C-45BCD4DEE78A}"/>
              </a:ext>
            </a:extLst>
          </p:cNvPr>
          <p:cNvSpPr/>
          <p:nvPr/>
        </p:nvSpPr>
        <p:spPr>
          <a:xfrm>
            <a:off x="9758923" y="90594"/>
            <a:ext cx="214327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Test Prediction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541" y="1561414"/>
            <a:ext cx="2713663" cy="26042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469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8">
            <a:extLst>
              <a:ext uri="{FF2B5EF4-FFF2-40B4-BE49-F238E27FC236}">
                <a16:creationId xmlns:a16="http://schemas.microsoft.com/office/drawing/2014/main" id="{9B451DB7-88A6-46DF-BB24-ED09CC58273A}"/>
              </a:ext>
            </a:extLst>
          </p:cNvPr>
          <p:cNvSpPr>
            <a:spLocks/>
          </p:cNvSpPr>
          <p:nvPr/>
        </p:nvSpPr>
        <p:spPr bwMode="auto">
          <a:xfrm rot="593437">
            <a:off x="9481446" y="2390488"/>
            <a:ext cx="1505639" cy="1404646"/>
          </a:xfrm>
          <a:custGeom>
            <a:avLst/>
            <a:gdLst>
              <a:gd name="T0" fmla="*/ 2074 w 2074"/>
              <a:gd name="T1" fmla="*/ 0 h 2159"/>
              <a:gd name="T2" fmla="*/ 1496 w 2074"/>
              <a:gd name="T3" fmla="*/ 2159 h 2159"/>
              <a:gd name="T4" fmla="*/ 0 w 2074"/>
              <a:gd name="T5" fmla="*/ 1295 h 2159"/>
              <a:gd name="T6" fmla="*/ 347 w 2074"/>
              <a:gd name="T7" fmla="*/ 0 h 2159"/>
              <a:gd name="T8" fmla="*/ 2074 w 2074"/>
              <a:gd name="T9" fmla="*/ 0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2074" y="0"/>
                </a:moveTo>
                <a:cubicBezTo>
                  <a:pt x="2074" y="758"/>
                  <a:pt x="1874" y="1503"/>
                  <a:pt x="1496" y="2159"/>
                </a:cubicBezTo>
                <a:lnTo>
                  <a:pt x="0" y="1295"/>
                </a:lnTo>
                <a:cubicBezTo>
                  <a:pt x="228" y="902"/>
                  <a:pt x="347" y="455"/>
                  <a:pt x="347" y="0"/>
                </a:cubicBezTo>
                <a:lnTo>
                  <a:pt x="207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Freeform 10">
            <a:extLst>
              <a:ext uri="{FF2B5EF4-FFF2-40B4-BE49-F238E27FC236}">
                <a16:creationId xmlns:a16="http://schemas.microsoft.com/office/drawing/2014/main" id="{E2E57CA6-776E-40C9-8A41-544F704328E3}"/>
              </a:ext>
            </a:extLst>
          </p:cNvPr>
          <p:cNvSpPr>
            <a:spLocks/>
          </p:cNvSpPr>
          <p:nvPr/>
        </p:nvSpPr>
        <p:spPr bwMode="auto">
          <a:xfrm rot="1094691">
            <a:off x="6908348" y="3854726"/>
            <a:ext cx="1764863" cy="1558848"/>
          </a:xfrm>
          <a:custGeom>
            <a:avLst/>
            <a:gdLst>
              <a:gd name="T0" fmla="*/ 2159 w 2159"/>
              <a:gd name="T1" fmla="*/ 1496 h 2074"/>
              <a:gd name="T2" fmla="*/ 0 w 2159"/>
              <a:gd name="T3" fmla="*/ 2074 h 2074"/>
              <a:gd name="T4" fmla="*/ 0 w 2159"/>
              <a:gd name="T5" fmla="*/ 347 h 2074"/>
              <a:gd name="T6" fmla="*/ 1295 w 2159"/>
              <a:gd name="T7" fmla="*/ 0 h 2074"/>
              <a:gd name="T8" fmla="*/ 2159 w 2159"/>
              <a:gd name="T9" fmla="*/ 1496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2159" y="1496"/>
                </a:moveTo>
                <a:cubicBezTo>
                  <a:pt x="1503" y="1874"/>
                  <a:pt x="758" y="2074"/>
                  <a:pt x="0" y="2074"/>
                </a:cubicBezTo>
                <a:lnTo>
                  <a:pt x="0" y="347"/>
                </a:lnTo>
                <a:cubicBezTo>
                  <a:pt x="455" y="347"/>
                  <a:pt x="902" y="228"/>
                  <a:pt x="1295" y="0"/>
                </a:cubicBezTo>
                <a:lnTo>
                  <a:pt x="2159" y="1496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0BD86FA5-3CC5-4E10-B5F2-511ECDFE4ECD}"/>
              </a:ext>
            </a:extLst>
          </p:cNvPr>
          <p:cNvSpPr>
            <a:spLocks/>
          </p:cNvSpPr>
          <p:nvPr/>
        </p:nvSpPr>
        <p:spPr bwMode="auto">
          <a:xfrm rot="19015069">
            <a:off x="5415834" y="3377618"/>
            <a:ext cx="1623152" cy="1660772"/>
          </a:xfrm>
          <a:custGeom>
            <a:avLst/>
            <a:gdLst>
              <a:gd name="T0" fmla="*/ 578 w 2074"/>
              <a:gd name="T1" fmla="*/ 2159 h 2159"/>
              <a:gd name="T2" fmla="*/ 0 w 2074"/>
              <a:gd name="T3" fmla="*/ 0 h 2159"/>
              <a:gd name="T4" fmla="*/ 1727 w 2074"/>
              <a:gd name="T5" fmla="*/ 0 h 2159"/>
              <a:gd name="T6" fmla="*/ 2074 w 2074"/>
              <a:gd name="T7" fmla="*/ 1295 h 2159"/>
              <a:gd name="T8" fmla="*/ 578 w 2074"/>
              <a:gd name="T9" fmla="*/ 2159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578" y="2159"/>
                </a:moveTo>
                <a:cubicBezTo>
                  <a:pt x="199" y="1503"/>
                  <a:pt x="0" y="758"/>
                  <a:pt x="0" y="0"/>
                </a:cubicBezTo>
                <a:lnTo>
                  <a:pt x="1727" y="0"/>
                </a:lnTo>
                <a:cubicBezTo>
                  <a:pt x="1727" y="455"/>
                  <a:pt x="1846" y="902"/>
                  <a:pt x="2074" y="1295"/>
                </a:cubicBezTo>
                <a:lnTo>
                  <a:pt x="578" y="2159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412E5EE9-4852-4385-9554-427BB313031E}"/>
              </a:ext>
            </a:extLst>
          </p:cNvPr>
          <p:cNvSpPr>
            <a:spLocks/>
          </p:cNvSpPr>
          <p:nvPr/>
        </p:nvSpPr>
        <p:spPr bwMode="auto">
          <a:xfrm rot="20336733">
            <a:off x="2600079" y="1930577"/>
            <a:ext cx="1727188" cy="1721924"/>
          </a:xfrm>
          <a:custGeom>
            <a:avLst/>
            <a:gdLst>
              <a:gd name="T0" fmla="*/ 0 w 2159"/>
              <a:gd name="T1" fmla="*/ 0 h 2074"/>
              <a:gd name="T2" fmla="*/ 2159 w 2159"/>
              <a:gd name="T3" fmla="*/ 578 h 2074"/>
              <a:gd name="T4" fmla="*/ 1295 w 2159"/>
              <a:gd name="T5" fmla="*/ 2074 h 2074"/>
              <a:gd name="T6" fmla="*/ 0 w 2159"/>
              <a:gd name="T7" fmla="*/ 1727 h 2074"/>
              <a:gd name="T8" fmla="*/ 0 w 2159"/>
              <a:gd name="T9" fmla="*/ 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0" y="0"/>
                </a:moveTo>
                <a:cubicBezTo>
                  <a:pt x="758" y="0"/>
                  <a:pt x="1503" y="199"/>
                  <a:pt x="2159" y="578"/>
                </a:cubicBezTo>
                <a:lnTo>
                  <a:pt x="1295" y="2074"/>
                </a:lnTo>
                <a:cubicBezTo>
                  <a:pt x="902" y="1846"/>
                  <a:pt x="455" y="1727"/>
                  <a:pt x="0" y="17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id="{12D8C72A-C25A-48D1-9EE6-58E44D9A09FC}"/>
              </a:ext>
            </a:extLst>
          </p:cNvPr>
          <p:cNvSpPr>
            <a:spLocks/>
          </p:cNvSpPr>
          <p:nvPr/>
        </p:nvSpPr>
        <p:spPr bwMode="auto">
          <a:xfrm rot="19842393">
            <a:off x="764515" y="2819900"/>
            <a:ext cx="1760397" cy="1734142"/>
          </a:xfrm>
          <a:custGeom>
            <a:avLst/>
            <a:gdLst>
              <a:gd name="T0" fmla="*/ 0 w 2158"/>
              <a:gd name="T1" fmla="*/ 578 h 2074"/>
              <a:gd name="T2" fmla="*/ 2158 w 2158"/>
              <a:gd name="T3" fmla="*/ 0 h 2074"/>
              <a:gd name="T4" fmla="*/ 2158 w 2158"/>
              <a:gd name="T5" fmla="*/ 1727 h 2074"/>
              <a:gd name="T6" fmla="*/ 864 w 2158"/>
              <a:gd name="T7" fmla="*/ 2074 h 2074"/>
              <a:gd name="T8" fmla="*/ 0 w 2158"/>
              <a:gd name="T9" fmla="*/ 578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0" y="578"/>
                </a:moveTo>
                <a:cubicBezTo>
                  <a:pt x="656" y="199"/>
                  <a:pt x="1401" y="0"/>
                  <a:pt x="2158" y="0"/>
                </a:cubicBezTo>
                <a:lnTo>
                  <a:pt x="2158" y="1727"/>
                </a:lnTo>
                <a:cubicBezTo>
                  <a:pt x="1704" y="1727"/>
                  <a:pt x="1257" y="1846"/>
                  <a:pt x="864" y="2074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15238" y="49235"/>
            <a:ext cx="2132330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Model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972818" y="72856"/>
            <a:ext cx="2243147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Test </a:t>
            </a:r>
            <a:r>
              <a:rPr lang="it-IT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Prediction</a:t>
            </a:r>
            <a:endParaRPr lang="it-IT" err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35947" y="49235"/>
            <a:ext cx="1692708" cy="3231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Data Description</a:t>
            </a:r>
            <a:endParaRPr lang="it-IT"/>
          </a:p>
        </p:txBody>
      </p:sp>
      <p:sp>
        <p:nvSpPr>
          <p:cNvPr id="45" name="Rectangle 44"/>
          <p:cNvSpPr/>
          <p:nvPr/>
        </p:nvSpPr>
        <p:spPr>
          <a:xfrm>
            <a:off x="3705390" y="-27708"/>
            <a:ext cx="2056140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/>
              </a:rPr>
              <a:t>Pre-processing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359" y="610520"/>
            <a:ext cx="6372409" cy="727254"/>
          </a:xfrm>
        </p:spPr>
        <p:txBody>
          <a:bodyPr>
            <a:normAutofit/>
          </a:bodyPr>
          <a:lstStyle/>
          <a:p>
            <a:r>
              <a:rPr lang="it-IT" sz="2000" b="1" cap="all" dirty="0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Data flow</a:t>
            </a:r>
            <a:endParaRPr lang="it-IT" dirty="0"/>
          </a:p>
        </p:txBody>
      </p:sp>
      <p:sp>
        <p:nvSpPr>
          <p:cNvPr id="49" name="Rectangle 48"/>
          <p:cNvSpPr/>
          <p:nvPr/>
        </p:nvSpPr>
        <p:spPr>
          <a:xfrm>
            <a:off x="1200728" y="3245155"/>
            <a:ext cx="1208834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Removing</a:t>
            </a:r>
            <a:br>
              <a:rPr lang="it-IT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</a:br>
            <a:r>
              <a:rPr lang="it-IT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outliers</a:t>
            </a:r>
            <a:r>
              <a:rPr lang="it-IT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 </a:t>
            </a:r>
            <a:endParaRPr lang="it-IT"/>
          </a:p>
          <a:p>
            <a:endParaRPr lang="en-US" sz="160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154" y="5311629"/>
            <a:ext cx="1907786" cy="1279167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747568" y="2628730"/>
            <a:ext cx="1139327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Split </a:t>
            </a:r>
            <a:r>
              <a:rPr lang="it-IT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train</a:t>
            </a:r>
            <a:r>
              <a:rPr lang="it-IT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/test</a:t>
            </a:r>
            <a:endParaRPr lang="it-IT">
              <a:cs typeface="Calibri" panose="020F050202020403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021" y="618243"/>
            <a:ext cx="1075369" cy="1461399"/>
          </a:xfrm>
          <a:prstGeom prst="rect">
            <a:avLst/>
          </a:prstGeom>
        </p:spPr>
      </p:pic>
      <p:pic>
        <p:nvPicPr>
          <p:cNvPr id="1028" name="Picture 4" descr="https://miro.medium.com/max/2272/1*-8_kogvwmL1H6ooN1A1ts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27" y="915982"/>
            <a:ext cx="1530380" cy="50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reeform 5">
            <a:extLst>
              <a:ext uri="{FF2B5EF4-FFF2-40B4-BE49-F238E27FC236}">
                <a16:creationId xmlns:a16="http://schemas.microsoft.com/office/drawing/2014/main" id="{412E5EE9-4852-4385-9554-427BB313031E}"/>
              </a:ext>
            </a:extLst>
          </p:cNvPr>
          <p:cNvSpPr>
            <a:spLocks/>
          </p:cNvSpPr>
          <p:nvPr/>
        </p:nvSpPr>
        <p:spPr bwMode="auto">
          <a:xfrm rot="996947">
            <a:off x="4208001" y="2371061"/>
            <a:ext cx="1589820" cy="1708482"/>
          </a:xfrm>
          <a:custGeom>
            <a:avLst/>
            <a:gdLst>
              <a:gd name="T0" fmla="*/ 0 w 2159"/>
              <a:gd name="T1" fmla="*/ 0 h 2074"/>
              <a:gd name="T2" fmla="*/ 2159 w 2159"/>
              <a:gd name="T3" fmla="*/ 578 h 2074"/>
              <a:gd name="T4" fmla="*/ 1295 w 2159"/>
              <a:gd name="T5" fmla="*/ 2074 h 2074"/>
              <a:gd name="T6" fmla="*/ 0 w 2159"/>
              <a:gd name="T7" fmla="*/ 1727 h 2074"/>
              <a:gd name="T8" fmla="*/ 0 w 2159"/>
              <a:gd name="T9" fmla="*/ 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0" y="0"/>
                </a:moveTo>
                <a:cubicBezTo>
                  <a:pt x="758" y="0"/>
                  <a:pt x="1503" y="199"/>
                  <a:pt x="2159" y="578"/>
                </a:cubicBezTo>
                <a:lnTo>
                  <a:pt x="1295" y="2074"/>
                </a:lnTo>
                <a:cubicBezTo>
                  <a:pt x="902" y="1846"/>
                  <a:pt x="455" y="1727"/>
                  <a:pt x="0" y="17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" name="Graphic 13" descr="Podium">
            <a:extLst>
              <a:ext uri="{FF2B5EF4-FFF2-40B4-BE49-F238E27FC236}">
                <a16:creationId xmlns:a16="http://schemas.microsoft.com/office/drawing/2014/main" id="{4724C193-18D1-4859-BDD3-F80BA199FA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1213" y="1649788"/>
            <a:ext cx="752791" cy="75279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731443" y="2294880"/>
            <a:ext cx="1169184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Check </a:t>
            </a:r>
            <a:endParaRPr lang="it-IT" err="1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it-IT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on time </a:t>
            </a:r>
            <a:r>
              <a:rPr lang="it-IT" sz="16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interval</a:t>
            </a:r>
            <a:endParaRPr lang="it-IT">
              <a:solidFill>
                <a:schemeClr val="bg1"/>
              </a:solidFill>
              <a:cs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68612" y="3950424"/>
            <a:ext cx="1179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>
                <a:solidFill>
                  <a:schemeClr val="bg1"/>
                </a:solidFill>
                <a:latin typeface="Bahnschrift" panose="020B0502040204020203" pitchFamily="34" charset="0"/>
              </a:rPr>
              <a:t>SMOTE</a:t>
            </a:r>
            <a:endParaRPr lang="en-US" sz="1400" b="1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9835" y="2589254"/>
            <a:ext cx="1174630" cy="107721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it-IT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Selection</a:t>
            </a:r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 and </a:t>
            </a:r>
            <a:r>
              <a:rPr lang="it-IT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definition</a:t>
            </a:r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  </a:t>
            </a:r>
            <a:r>
              <a:rPr lang="it-IT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Features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17313" y="4360716"/>
            <a:ext cx="1337967" cy="33855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it-IT" sz="1600" b="1">
                <a:latin typeface="Bahnschrift"/>
              </a:rPr>
              <a:t>Sampling</a:t>
            </a:r>
            <a:endParaRPr lang="en-US" sz="1400" b="1">
              <a:latin typeface="Bahnschrift"/>
            </a:endParaRPr>
          </a:p>
        </p:txBody>
      </p:sp>
      <p:pic>
        <p:nvPicPr>
          <p:cNvPr id="67" name="Immagine 4" descr="Immagine che contiene metro, orologio, disegnando&#10;&#10;Descrizione generata automaticamente">
            <a:extLst>
              <a:ext uri="{FF2B5EF4-FFF2-40B4-BE49-F238E27FC236}">
                <a16:creationId xmlns:a16="http://schemas.microsoft.com/office/drawing/2014/main" id="{89505B7F-EFC5-4700-83EC-C7085DC49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0260" y="4250340"/>
            <a:ext cx="2151820" cy="765340"/>
          </a:xfrm>
          <a:prstGeom prst="rect">
            <a:avLst/>
          </a:prstGeom>
        </p:spPr>
      </p:pic>
      <p:pic>
        <p:nvPicPr>
          <p:cNvPr id="2050" name="Picture 2" descr="Overfitting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68" y="1080586"/>
            <a:ext cx="2074786" cy="219076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D578BAA-8BC1-4ABD-8109-0805586F1706}"/>
              </a:ext>
            </a:extLst>
          </p:cNvPr>
          <p:cNvSpPr txBox="1"/>
          <p:nvPr/>
        </p:nvSpPr>
        <p:spPr>
          <a:xfrm>
            <a:off x="7299041" y="1262347"/>
            <a:ext cx="2202816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/>
              <a:t>Overfitting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62EE4819-0983-407D-A914-8EC13EDABBC1}"/>
              </a:ext>
            </a:extLst>
          </p:cNvPr>
          <p:cNvSpPr>
            <a:spLocks/>
          </p:cNvSpPr>
          <p:nvPr/>
        </p:nvSpPr>
        <p:spPr bwMode="auto">
          <a:xfrm rot="18583209">
            <a:off x="8189812" y="3545217"/>
            <a:ext cx="1894628" cy="1397792"/>
          </a:xfrm>
          <a:custGeom>
            <a:avLst/>
            <a:gdLst>
              <a:gd name="T0" fmla="*/ 2158 w 2158"/>
              <a:gd name="T1" fmla="*/ 2074 h 2074"/>
              <a:gd name="T2" fmla="*/ 0 w 2158"/>
              <a:gd name="T3" fmla="*/ 1496 h 2074"/>
              <a:gd name="T4" fmla="*/ 864 w 2158"/>
              <a:gd name="T5" fmla="*/ 0 h 2074"/>
              <a:gd name="T6" fmla="*/ 2158 w 2158"/>
              <a:gd name="T7" fmla="*/ 347 h 2074"/>
              <a:gd name="T8" fmla="*/ 2158 w 2158"/>
              <a:gd name="T9" fmla="*/ 2074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2158" y="2074"/>
                </a:moveTo>
                <a:cubicBezTo>
                  <a:pt x="1401" y="2074"/>
                  <a:pt x="656" y="1874"/>
                  <a:pt x="0" y="1496"/>
                </a:cubicBezTo>
                <a:lnTo>
                  <a:pt x="864" y="0"/>
                </a:lnTo>
                <a:cubicBezTo>
                  <a:pt x="1257" y="228"/>
                  <a:pt x="1704" y="347"/>
                  <a:pt x="2158" y="347"/>
                </a:cubicBezTo>
                <a:lnTo>
                  <a:pt x="2158" y="2074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94088" y="3935933"/>
            <a:ext cx="1831657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/>
              </a:rPr>
              <a:t>Standardization</a:t>
            </a:r>
            <a:endParaRPr lang="it-IT" err="1"/>
          </a:p>
        </p:txBody>
      </p:sp>
    </p:spTree>
    <p:extLst>
      <p:ext uri="{BB962C8B-B14F-4D97-AF65-F5344CB8AC3E}">
        <p14:creationId xmlns:p14="http://schemas.microsoft.com/office/powerpoint/2010/main" val="298749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46729" y="0"/>
            <a:ext cx="1015021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2400" b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/>
              </a:rPr>
              <a:t>Model</a:t>
            </a:r>
            <a:endParaRPr lang="it-IT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4739426" y="843764"/>
            <a:ext cx="2726602" cy="46935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b="1" cap="all">
              <a:solidFill>
                <a:srgbClr val="FFC000"/>
              </a:solidFill>
              <a:latin typeface="Interstate-LightCompressed"/>
              <a:ea typeface="MS PGothic"/>
              <a:cs typeface="Gene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538" y="1556962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lvl="0"/>
            <a:endParaRPr lang="en-US">
              <a:cs typeface="Calibri"/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6BC82418-AE24-6C4D-B715-FFDC98E7AD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085519"/>
              </p:ext>
            </p:extLst>
          </p:nvPr>
        </p:nvGraphicFramePr>
        <p:xfrm>
          <a:off x="18041" y="1891939"/>
          <a:ext cx="4087107" cy="317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ttangolo 16">
            <a:extLst>
              <a:ext uri="{FF2B5EF4-FFF2-40B4-BE49-F238E27FC236}">
                <a16:creationId xmlns:a16="http://schemas.microsoft.com/office/drawing/2014/main" id="{EE8F938C-83B0-4C44-87EF-DBDFC9FE5CB5}"/>
              </a:ext>
            </a:extLst>
          </p:cNvPr>
          <p:cNvSpPr/>
          <p:nvPr/>
        </p:nvSpPr>
        <p:spPr>
          <a:xfrm>
            <a:off x="14930" y="790692"/>
            <a:ext cx="2932073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2800" b="1" cap="all" err="1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Algorithms</a:t>
            </a:r>
            <a:endParaRPr lang="it-IT" sz="2000" b="1" cap="all" err="1">
              <a:solidFill>
                <a:srgbClr val="FFC000"/>
              </a:solidFill>
              <a:latin typeface="Arial Black" panose="020B0A040201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37154FD7-1DF6-B648-A365-41BC5270103A}"/>
              </a:ext>
            </a:extLst>
          </p:cNvPr>
          <p:cNvSpPr/>
          <p:nvPr/>
        </p:nvSpPr>
        <p:spPr>
          <a:xfrm>
            <a:off x="1204035" y="71647"/>
            <a:ext cx="1692708" cy="3231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Data Description</a:t>
            </a:r>
            <a:endParaRPr lang="it-IT"/>
          </a:p>
        </p:txBody>
      </p:sp>
      <p:sp>
        <p:nvSpPr>
          <p:cNvPr id="14" name="Rectangle 38">
            <a:extLst>
              <a:ext uri="{FF2B5EF4-FFF2-40B4-BE49-F238E27FC236}">
                <a16:creationId xmlns:a16="http://schemas.microsoft.com/office/drawing/2014/main" id="{B2335CF7-3D2B-AB42-A6E1-7EF28DBF7B0E}"/>
              </a:ext>
            </a:extLst>
          </p:cNvPr>
          <p:cNvSpPr/>
          <p:nvPr/>
        </p:nvSpPr>
        <p:spPr>
          <a:xfrm>
            <a:off x="4083572" y="69250"/>
            <a:ext cx="1905619" cy="3343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Pre-processing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6" name="Rectangle 35">
            <a:extLst>
              <a:ext uri="{FF2B5EF4-FFF2-40B4-BE49-F238E27FC236}">
                <a16:creationId xmlns:a16="http://schemas.microsoft.com/office/drawing/2014/main" id="{8BCFBAB3-8D22-8544-A008-285D3790B572}"/>
              </a:ext>
            </a:extLst>
          </p:cNvPr>
          <p:cNvSpPr/>
          <p:nvPr/>
        </p:nvSpPr>
        <p:spPr>
          <a:xfrm>
            <a:off x="9972818" y="72856"/>
            <a:ext cx="224314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Test </a:t>
            </a:r>
            <a:r>
              <a:rPr lang="it-IT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Prediction</a:t>
            </a:r>
            <a:endParaRPr lang="it-IT" err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FD779E8B-F7FF-864B-BA74-E59E49E9C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64366"/>
              </p:ext>
            </p:extLst>
          </p:nvPr>
        </p:nvGraphicFramePr>
        <p:xfrm>
          <a:off x="2992827" y="1888841"/>
          <a:ext cx="4087107" cy="317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Grafico 19">
            <a:extLst>
              <a:ext uri="{FF2B5EF4-FFF2-40B4-BE49-F238E27FC236}">
                <a16:creationId xmlns:a16="http://schemas.microsoft.com/office/drawing/2014/main" id="{EE0BD988-651A-AF4D-A722-1BFF94F65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429118"/>
              </p:ext>
            </p:extLst>
          </p:nvPr>
        </p:nvGraphicFramePr>
        <p:xfrm>
          <a:off x="7079934" y="1473038"/>
          <a:ext cx="4941432" cy="4004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2328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297769"/>
            <a:ext cx="2473234" cy="321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 = 3409364152</a:t>
            </a:r>
            <a:r>
              <a:rPr lang="it-IT" sz="1800" b="1" kern="0">
                <a:latin typeface="Interstate-LightCompressed"/>
                <a:ea typeface="Geneva"/>
              </a:rPr>
              <a:t> </a:t>
            </a:r>
          </a:p>
        </p:txBody>
      </p: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8F824114-5CCE-460C-B026-D7EA33A7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084766"/>
            <a:ext cx="2473234" cy="5417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18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 = </a:t>
            </a: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1629361016</a:t>
            </a:r>
            <a:r>
              <a:rPr lang="it-IT" sz="1200" b="1" kern="0">
                <a:latin typeface="Interstate-LightCompressed"/>
                <a:ea typeface="Geneva"/>
                <a:cs typeface="+mn-lt"/>
              </a:rPr>
              <a:t> </a:t>
            </a:r>
          </a:p>
        </p:txBody>
      </p:sp>
      <p:sp>
        <p:nvSpPr>
          <p:cNvPr id="57" name="Content Placeholder 1">
            <a:extLst>
              <a:ext uri="{FF2B5EF4-FFF2-40B4-BE49-F238E27FC236}">
                <a16:creationId xmlns:a16="http://schemas.microsoft.com/office/drawing/2014/main" id="{8CD70F31-34AC-494D-86A0-4E74CC48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5128472"/>
            <a:ext cx="2473234" cy="389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9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26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 =</a:t>
            </a:r>
            <a:r>
              <a:rPr lang="it-IT" sz="2600" b="1" kern="0" cap="all">
                <a:solidFill>
                  <a:srgbClr val="FFC000"/>
                </a:solidFill>
                <a:ea typeface="Geneva"/>
                <a:cs typeface="+mn-lt"/>
              </a:rPr>
              <a:t> </a:t>
            </a:r>
            <a:r>
              <a:rPr lang="it-IT" sz="29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2487219358</a:t>
            </a:r>
            <a:r>
              <a:rPr lang="it-IT" sz="2600" b="1" kern="0" cap="all">
                <a:ea typeface="+mn-lt"/>
                <a:cs typeface="+mn-lt"/>
              </a:rPr>
              <a:t> </a:t>
            </a:r>
            <a:r>
              <a:rPr lang="it-IT" sz="16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 </a:t>
            </a:r>
            <a:endParaRPr lang="it-IT" sz="1600" b="1" kern="0">
              <a:solidFill>
                <a:srgbClr val="000000"/>
              </a:solidFill>
              <a:latin typeface="Interstate-LightCompressed"/>
              <a:ea typeface="Geneva"/>
              <a:cs typeface="Calibri"/>
            </a:endParaRP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1C61705D-DA4F-456C-B649-8F8E3822D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882716"/>
            <a:ext cx="1507787" cy="27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85320</a:t>
            </a:r>
            <a:endParaRPr lang="en-US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CA99D3BA-5ECB-416A-B6BA-259B2248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431899"/>
            <a:ext cx="2007568" cy="194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81270</a:t>
            </a:r>
            <a:endParaRPr lang="en-US"/>
          </a:p>
        </p:txBody>
      </p:sp>
      <p:sp>
        <p:nvSpPr>
          <p:cNvPr id="60" name="Content Placeholder 1">
            <a:extLst>
              <a:ext uri="{FF2B5EF4-FFF2-40B4-BE49-F238E27FC236}">
                <a16:creationId xmlns:a16="http://schemas.microsoft.com/office/drawing/2014/main" id="{624E2F29-F058-4A9E-90F4-BCA01249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4" y="5420538"/>
            <a:ext cx="1643973" cy="2063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75411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53231" y="0"/>
            <a:ext cx="12715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err="1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 </a:t>
            </a:r>
            <a:r>
              <a:rPr lang="en-US" sz="1400" err="1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3762" y="0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4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processment</a:t>
            </a:r>
            <a:endParaRPr lang="en-US" sz="14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4337"/>
            <a:ext cx="5408579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b="1" cap="all" err="1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MUlticlass</a:t>
            </a:r>
            <a:r>
              <a:rPr lang="it-IT" b="1" cap="all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 and </a:t>
            </a:r>
            <a:r>
              <a:rPr lang="it-IT" b="1" cap="all" err="1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binary</a:t>
            </a:r>
            <a:r>
              <a:rPr lang="it-IT" b="1" cap="all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 random </a:t>
            </a:r>
            <a:r>
              <a:rPr lang="it-IT" b="1" cap="all" err="1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forest</a:t>
            </a:r>
            <a:r>
              <a:rPr lang="it-IT" b="1" cap="all">
                <a:solidFill>
                  <a:srgbClr val="FFC000"/>
                </a:solidFill>
                <a:latin typeface="Arial Black"/>
                <a:ea typeface="MS PGothic"/>
                <a:cs typeface="Arial"/>
              </a:rPr>
              <a:t> forecasting</a:t>
            </a:r>
            <a:endParaRPr lang="it-IT" b="1" cap="all">
              <a:solidFill>
                <a:srgbClr val="FFC000"/>
              </a:solidFill>
              <a:latin typeface="Arial Black" panose="020B0A040201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endParaRPr lang="it-IT" b="1" kern="0" cap="all">
              <a:solidFill>
                <a:srgbClr val="FFC000"/>
              </a:solidFill>
              <a:latin typeface="Calibri"/>
              <a:ea typeface="Geneva"/>
              <a:cs typeface="Calibri"/>
            </a:endParaRPr>
          </a:p>
          <a:p>
            <a:endParaRPr lang="en-US" i="1" kern="0" cap="all">
              <a:solidFill>
                <a:srgbClr val="FFC000"/>
              </a:solidFill>
              <a:latin typeface="Calibri"/>
              <a:ea typeface="Geneva"/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F67A3F-8A58-490D-B75E-C0EF46F0671B}"/>
              </a:ext>
            </a:extLst>
          </p:cNvPr>
          <p:cNvSpPr txBox="1"/>
          <p:nvPr/>
        </p:nvSpPr>
        <p:spPr>
          <a:xfrm>
            <a:off x="9221405" y="6376360"/>
            <a:ext cx="282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/>
              <a:t>Random </a:t>
            </a:r>
            <a:r>
              <a:rPr lang="it-IT" b="1" i="1" err="1"/>
              <a:t>Forest_Hold</a:t>
            </a:r>
            <a:r>
              <a:rPr lang="it-IT" b="1" i="1"/>
              <a:t> Out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46729" y="0"/>
            <a:ext cx="1015021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2400" b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/>
              </a:rPr>
              <a:t>Model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37154FD7-1DF6-B648-A365-41BC5270103A}"/>
              </a:ext>
            </a:extLst>
          </p:cNvPr>
          <p:cNvSpPr/>
          <p:nvPr/>
        </p:nvSpPr>
        <p:spPr>
          <a:xfrm>
            <a:off x="1204035" y="71647"/>
            <a:ext cx="1692708" cy="3231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Data Description</a:t>
            </a:r>
            <a:endParaRPr lang="it-IT"/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B2335CF7-3D2B-AB42-A6E1-7EF28DBF7B0E}"/>
              </a:ext>
            </a:extLst>
          </p:cNvPr>
          <p:cNvSpPr/>
          <p:nvPr/>
        </p:nvSpPr>
        <p:spPr>
          <a:xfrm>
            <a:off x="4083572" y="69250"/>
            <a:ext cx="1905619" cy="3343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Pre-processing</a:t>
            </a:r>
            <a:endParaRPr lang="it-IT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8BCFBAB3-8D22-8544-A008-285D3790B572}"/>
              </a:ext>
            </a:extLst>
          </p:cNvPr>
          <p:cNvSpPr/>
          <p:nvPr/>
        </p:nvSpPr>
        <p:spPr>
          <a:xfrm>
            <a:off x="9972818" y="72856"/>
            <a:ext cx="224314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/>
              </a:rPr>
              <a:t>Test Prediction</a:t>
            </a:r>
            <a:endParaRPr lang="it-IT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41" y="1068415"/>
            <a:ext cx="7518191" cy="1617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95" y="2820556"/>
            <a:ext cx="7494164" cy="1612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95" y="4665752"/>
            <a:ext cx="7563290" cy="16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3DE9D61328D0419AD93BC4DE4743E9" ma:contentTypeVersion="2" ma:contentTypeDescription="Creare un nuovo documento." ma:contentTypeScope="" ma:versionID="6a09cd2348c9ce7215c9881de0498db4">
  <xsd:schema xmlns:xsd="http://www.w3.org/2001/XMLSchema" xmlns:xs="http://www.w3.org/2001/XMLSchema" xmlns:p="http://schemas.microsoft.com/office/2006/metadata/properties" xmlns:ns2="cc1ee73f-f066-4178-9231-89c6590e0a19" targetNamespace="http://schemas.microsoft.com/office/2006/metadata/properties" ma:root="true" ma:fieldsID="061a4923fea517f614953f45a18e253f" ns2:_="">
    <xsd:import namespace="cc1ee73f-f066-4178-9231-89c6590e0a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e73f-f066-4178-9231-89c6590e0a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50E88A-2977-48F0-97EF-360CA347FF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A648B8-1711-4D06-BEAE-8B4E8541F1B0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c1ee73f-f066-4178-9231-89c6590e0a1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A044BA-CEE7-42B2-BAA6-A1B27B61DE82}">
  <ds:schemaRefs>
    <ds:schemaRef ds:uri="cc1ee73f-f066-4178-9231-89c6590e0a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721</Words>
  <Application>Microsoft Office PowerPoint</Application>
  <PresentationFormat>Widescreen</PresentationFormat>
  <Paragraphs>200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Bahnschrift</vt:lpstr>
      <vt:lpstr>Calibri</vt:lpstr>
      <vt:lpstr>Calibri Light</vt:lpstr>
      <vt:lpstr>Cambria Math</vt:lpstr>
      <vt:lpstr>Gentium Basic</vt:lpstr>
      <vt:lpstr>Interstate-LightCompressed</vt:lpstr>
      <vt:lpstr>Lucida Grande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QUESTION</vt:lpstr>
      <vt:lpstr>Data flow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Lab</dc:title>
  <dc:creator>Tranchina Kevin</dc:creator>
  <cp:lastModifiedBy>f.casula@campus.unimib.it</cp:lastModifiedBy>
  <cp:revision>13</cp:revision>
  <dcterms:created xsi:type="dcterms:W3CDTF">2020-08-29T14:18:19Z</dcterms:created>
  <dcterms:modified xsi:type="dcterms:W3CDTF">2020-10-01T09:59:26Z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0x0101009D3DE9D61328D0419AD93BC4DE4743E9</vt:lpwstr>
  </property>
</Properties>
</file>