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3EE6-2B50-1740-621E-EF6A92A5E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63F97-ACC8-7BFF-CEEE-6B6DB2821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9E76C-72F2-FB90-489D-F788931C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1EA5-DD98-F993-D972-B07B55E2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B978-681A-AAE6-9F09-C10B2BA9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3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B128-5604-1ED0-32BC-B1BDC924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5D99F-2D9D-F879-34C3-094796D63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4747C-575C-D77B-932F-163CFD9A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ED30-298E-16E9-53EB-4806F8FA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9E60-712F-E771-FC8B-580186A2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9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807A5-CE5C-4FAF-A3D5-D29D5DFB4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EE29-6AB8-A84B-C0D5-D4D0658CF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ADC4-BCFE-7852-AFF3-F0341FA1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07884-121A-DB29-7C20-ADB3BCC1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8B30D-962A-269D-AC01-ABAE9D828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3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BE15-345F-442A-20B2-240A5476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CBD6-8F4B-8D58-B69E-AA724F1E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143F-8D6E-7935-0234-08A6BCC6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5882-70B6-F554-A1A4-40FA72D5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57FE-B9AC-ABDF-CF38-DADB9206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3860-C448-C709-01D0-E9941174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A244-B250-30F0-0747-34F2DF7A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62042-EA6A-40ED-7F17-DD74906D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594A9-17FF-3A7F-166C-2DFD5E60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6266D-8059-0B81-0B9F-FC3C6B21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5C50-ED5B-A260-4776-C0D7EB7A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04FA-A584-EC44-B548-3EE0FC21E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1B683-94C4-B4FD-B824-007531E9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C467-A1F3-3E99-635B-19DD3783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FD49F-9848-5807-CCFB-008F2563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D94D0-73FC-1E3C-BA45-D54303C5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7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10B7-3DE1-20F4-C02B-4C4CF461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ACF6E-50BC-2F4F-D76B-27DE9E2B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80559-77F7-2002-7756-0C572D723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BB62F-7689-EB21-FF26-B4C51A213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22ACE-0555-37CD-51F4-8E98C9C21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87744-3EB6-714F-25D2-6E4159D5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91E22-35BE-AD80-F57E-79BD183A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FA389-9978-D7B5-9D3F-486BF93D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1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1857-07C1-C742-2B51-889C6B18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163B8-51A7-A382-D2E3-F3845690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2BD62-B8F0-3255-8BF4-AE24B659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65A00-87A4-8728-0E5E-3727AD59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D5521-8297-DF47-6846-1F9FD19B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0ED32-8F8D-13BA-7637-44A7D8C8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6398D-7B5A-253F-DE21-51DF3638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F41A-89DC-80F6-50F0-988C5890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C13A-8526-9CAE-B04C-674CF72BD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2207-2FDC-269D-1286-817F75E67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1D040-257C-1312-1D86-36651B6E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66B4-EBB0-3CC7-C6E9-F20FBB3F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31FB6-C68F-2640-3727-D36C1C01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3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DFBF-A815-0000-FE9B-DED813DAF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AF91C-3893-EE04-DBEE-E949D7E95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3CB01-3928-594B-2F0C-BD6E0C58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041B0-6269-AE7A-BA31-4D997568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78399-E2BF-D8C4-0A7A-4625BE2E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E932E-9CE9-D7C0-7A55-989678F1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0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D6CD7-EA0D-E7D9-0F11-2AC96B37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A109-E24B-7E32-8947-DB363107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BFAC-FAEB-E6A6-6C8E-60A6EF2BC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284B3-CCB2-4BBE-9B53-1FE4FBB838BB}" type="datetimeFigureOut">
              <a:rPr lang="en-US" smtClean="0"/>
              <a:t>2023-04-05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6B106-B10A-98C6-E288-16F5B2951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4D0F-A7B8-4745-612A-31B420D25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2E62-7213-44B5-876A-D70D42E5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4936-C8A7-3261-4F76-96F993B58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PxA Painter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A3874-125E-B313-188F-A0E4D2D53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Granth J.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464E812F-2D79-92C6-BD97-83105A06F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55270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5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Office Theme</vt:lpstr>
      <vt:lpstr>PxA Painter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PxA Painter</dc:title>
  <dc:creator>Granth J</dc:creator>
  <cp:lastModifiedBy>Granth J</cp:lastModifiedBy>
  <cp:revision>1</cp:revision>
  <dcterms:created xsi:type="dcterms:W3CDTF">2023-04-05T16:48:28Z</dcterms:created>
  <dcterms:modified xsi:type="dcterms:W3CDTF">2023-04-05T16:49:51Z</dcterms:modified>
</cp:coreProperties>
</file>