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xE0CAd7d43jodPQmwslMD3JXo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 title="1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10" title="1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11" title="1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12" title="11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0" name="Google Shape;140;p13" title="12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" name="Google Shape;63;p2" title="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0" name="Google Shape;70;p3" title="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p4" title="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4" name="Google Shape;84;p5" title="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6" title="00-Presentación propuesta Caso de Proyecto Perfumes Catedr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7" title="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p8" title="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9" title="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