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3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94D9A9-8541-FAF7-64A1-949773E59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BDD56B-02AA-BE01-BAEA-47C986AD1E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DBE76E-7F36-0839-FF63-361C204F9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FB11A-5F8E-49E3-A03E-E27B08A1557F}" type="datetimeFigureOut">
              <a:rPr lang="es-CL" smtClean="0"/>
              <a:t>07-09-2025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C8F1A8-4EBA-B054-BEA6-E208ABE4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6F0C02-8328-68B0-FF73-CA86C8B4F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A303-51D5-4131-A16B-436735F9DCD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00653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BAACA1-31C5-18DF-F06B-8EB21A08E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25CA940-5E72-8B73-E699-0CCEE3841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06EFF4-0034-93A8-11BE-F610ABCFD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FB11A-5F8E-49E3-A03E-E27B08A1557F}" type="datetimeFigureOut">
              <a:rPr lang="es-CL" smtClean="0"/>
              <a:t>07-09-2025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54167B-270B-C5E8-E884-B1CF62883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7B1717-E24A-C57A-D7D8-C3105898A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A303-51D5-4131-A16B-436735F9DCD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74300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B2C8E61-8D5B-29F5-D7B7-B22679C1CD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E1041C7-8875-085B-A6FE-FC85031CC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3A1AFC-5F4E-4F98-2D9E-C774CE2D3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FB11A-5F8E-49E3-A03E-E27B08A1557F}" type="datetimeFigureOut">
              <a:rPr lang="es-CL" smtClean="0"/>
              <a:t>07-09-2025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8B9558-32FE-2964-73F2-255F795AC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509CAF-C927-DD3B-AD58-3159D825B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A303-51D5-4131-A16B-436735F9DCD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70469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0EE59E-EA61-5092-70E0-652E26283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84327C-58CD-6E6D-5DD4-355E6F01D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C21B73-BEC9-1417-7954-CB008EEBB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FB11A-5F8E-49E3-A03E-E27B08A1557F}" type="datetimeFigureOut">
              <a:rPr lang="es-CL" smtClean="0"/>
              <a:t>07-09-2025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42F4AE-4334-6CE4-336C-A2213A694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157FAE-F5FA-87F8-E31E-E4EF8334A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A303-51D5-4131-A16B-436735F9DCD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4855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B683CF-D0EC-3CE4-0339-14C676E35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8DF926-9875-926B-B2F8-70B34B5D0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47B624-B50B-9B24-F5E2-3165A2ABC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FB11A-5F8E-49E3-A03E-E27B08A1557F}" type="datetimeFigureOut">
              <a:rPr lang="es-CL" smtClean="0"/>
              <a:t>07-09-2025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B44E5B-EF52-40CB-907E-84139B629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F79E3A-713B-6CA4-973E-C2002D44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A303-51D5-4131-A16B-436735F9DCD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92102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7B8140-3BC7-7225-A993-5148C1DDC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829BC1-ED56-8AA3-8216-B739DCBA8B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1618B61-98B4-C003-1C38-61DD392E0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1897FBA-943E-72DB-B26A-90E429BFB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FB11A-5F8E-49E3-A03E-E27B08A1557F}" type="datetimeFigureOut">
              <a:rPr lang="es-CL" smtClean="0"/>
              <a:t>07-09-2025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9EED11-91C2-BC6D-55B6-45E6EBAF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01F77E-6476-E006-098D-DF025CC1A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A303-51D5-4131-A16B-436735F9DCD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69803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2A207-D245-D972-B196-FF1052AB1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79E76A-8719-B81C-146F-1A5171834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DADBBB-FB98-5A4F-2949-D279A0277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4801B7B-371B-BAC1-341D-032A9188A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C2D70BA-EB17-B821-1F07-D1FD4CD8E0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9EB3CF9-3ACC-B66D-39A2-31A9E38F4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FB11A-5F8E-49E3-A03E-E27B08A1557F}" type="datetimeFigureOut">
              <a:rPr lang="es-CL" smtClean="0"/>
              <a:t>07-09-2025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A3E31CD-E13C-456B-25D4-F88A64068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5DA34DB-A4A5-3AC6-10B7-36AA69E14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A303-51D5-4131-A16B-436735F9DCD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79672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661AA1-51F0-EB13-F686-172AD478E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1FA4CC2-7D5B-3555-F9D9-597FBF47D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FB11A-5F8E-49E3-A03E-E27B08A1557F}" type="datetimeFigureOut">
              <a:rPr lang="es-CL" smtClean="0"/>
              <a:t>07-09-2025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2A27CF2-101A-6D63-D9DA-15FD65FE1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452506E-429E-78AB-D3AD-DC85693D0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A303-51D5-4131-A16B-436735F9DCD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73854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0CC3FBA-0D2F-F196-357C-88AE35769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FB11A-5F8E-49E3-A03E-E27B08A1557F}" type="datetimeFigureOut">
              <a:rPr lang="es-CL" smtClean="0"/>
              <a:t>07-09-2025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28F6D4A-43E2-9D7D-43B3-1D9DB7E64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2017697-323F-6879-5D08-A9D79063D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A303-51D5-4131-A16B-436735F9DCD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2695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68F402-2034-5140-978D-7E1B14770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2C3460-5081-340D-59D4-2C374CB33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C2D3427-3E63-3235-AB61-935AD9D280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1765D27-ED8D-55D7-35E5-D0FC1EF83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FB11A-5F8E-49E3-A03E-E27B08A1557F}" type="datetimeFigureOut">
              <a:rPr lang="es-CL" smtClean="0"/>
              <a:t>07-09-2025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1A6C85-6222-3CA4-2834-F4F9D2A76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D3BAAE-9555-37F8-8655-4F896662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A303-51D5-4131-A16B-436735F9DCD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96613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BA609-EEAF-1833-CA70-4490DA0DE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B1BC31A-AA1F-4EC2-466C-599B423830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5F875A6-54FE-5DB6-A025-7E6DFBF10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375D98-FB99-F5A2-B74E-0C5601D4B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FB11A-5F8E-49E3-A03E-E27B08A1557F}" type="datetimeFigureOut">
              <a:rPr lang="es-CL" smtClean="0"/>
              <a:t>07-09-2025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9C06B56-C89D-EE45-31D8-8995FFE5C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379BFB-48B8-6B60-C9B5-F0A6CD62C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7A303-51D5-4131-A16B-436735F9DCD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2506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0A29342-0A17-C4DC-24AB-A9C7CBE07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A0F0469-5787-15C8-5F5F-FEA179D0B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10177B-44DE-C5DB-C7C9-BF5F85145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EFB11A-5F8E-49E3-A03E-E27B08A1557F}" type="datetimeFigureOut">
              <a:rPr lang="es-CL" smtClean="0"/>
              <a:t>07-09-2025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F12ADD-79DB-A2C6-6642-053224F19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EDBEFF-C09D-F165-3DA8-7E3D1CC1F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B7A303-51D5-4131-A16B-436735F9DCD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1666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0DB67F-2032-FAFD-65DB-667E1BDDFE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577F81-4BF9-2360-C877-22AD5E6DB3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Imagen 4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81401469-6B70-39A2-EE5B-D525DCE67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339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51FB42-53AC-BA01-EB98-92ACCD855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Marcador de contenido 4" descr="Interfaz de usuario gráfica, Texto&#10;&#10;El contenido generado por IA puede ser incorrecto.">
            <a:extLst>
              <a:ext uri="{FF2B5EF4-FFF2-40B4-BE49-F238E27FC236}">
                <a16:creationId xmlns:a16="http://schemas.microsoft.com/office/drawing/2014/main" id="{E2265CAC-40DA-B800-429B-75BF3301CB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804253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EF84B-0AD8-1F10-AD2E-96B6E0583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Marcador de contenido 4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8FCDD9AB-BFC9-A341-1334-AC51C897E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202051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0E5FD8-A825-5769-3268-065B9D0F9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Marcador de contenido 4" descr="Interfaz de usuario gráfica, Sitio web&#10;&#10;El contenido generado por IA puede ser incorrecto.">
            <a:extLst>
              <a:ext uri="{FF2B5EF4-FFF2-40B4-BE49-F238E27FC236}">
                <a16:creationId xmlns:a16="http://schemas.microsoft.com/office/drawing/2014/main" id="{4DF9850D-A8FC-3A57-6EC2-41DDE53F78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831069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44DDA-25CB-37B0-DFCC-79A052018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Marcador de contenido 4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286F1E8A-1AC9-038E-9130-CB0E54B74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608105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A3AD7-6ED3-B7E3-40BB-9A8369AC1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Marcador de contenido 4" descr="Captura de pantalla de un celular&#10;&#10;El contenido generado por IA puede ser incorrecto.">
            <a:extLst>
              <a:ext uri="{FF2B5EF4-FFF2-40B4-BE49-F238E27FC236}">
                <a16:creationId xmlns:a16="http://schemas.microsoft.com/office/drawing/2014/main" id="{9FCE2473-344F-CDAF-7BE7-78E3AF285A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937043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82E80C-B82D-FD30-520D-CB7CB8CDF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Marcador de contenido 4" descr="Interfaz de usuario gráfica, Texto&#10;&#10;El contenido generado por IA puede ser incorrecto.">
            <a:extLst>
              <a:ext uri="{FF2B5EF4-FFF2-40B4-BE49-F238E27FC236}">
                <a16:creationId xmlns:a16="http://schemas.microsoft.com/office/drawing/2014/main" id="{EB9A77E8-C3B8-B9A8-EED5-55EB1BC8FF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235579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E43CC-D5BF-D749-BBBD-386E4B8E3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Marcador de contenido 4" descr="Captura de pantalla de un celular&#10;&#10;El contenido generado por IA puede ser incorrecto.">
            <a:extLst>
              <a:ext uri="{FF2B5EF4-FFF2-40B4-BE49-F238E27FC236}">
                <a16:creationId xmlns:a16="http://schemas.microsoft.com/office/drawing/2014/main" id="{2DBA00E6-B46A-8D85-AE1B-85B8DEBE5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145949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6C5C4-5A2A-31B6-C7AD-B9E48CFEF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7" name="Marcador de contenido 6" descr="Logotipo&#10;&#10;El contenido generado por IA puede ser incorrecto.">
            <a:extLst>
              <a:ext uri="{FF2B5EF4-FFF2-40B4-BE49-F238E27FC236}">
                <a16:creationId xmlns:a16="http://schemas.microsoft.com/office/drawing/2014/main" id="{198D2EC1-8879-F032-CC77-C5D5B5C3A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98051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Panorámica</PresentationFormat>
  <Paragraphs>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CATALINA SOFIA OLIVARES ROZAS</dc:creator>
  <cp:lastModifiedBy>CATALINA SOFIA OLIVARES ROZAS</cp:lastModifiedBy>
  <cp:revision>1</cp:revision>
  <dcterms:created xsi:type="dcterms:W3CDTF">2025-09-08T02:42:17Z</dcterms:created>
  <dcterms:modified xsi:type="dcterms:W3CDTF">2025-09-08T02:44:45Z</dcterms:modified>
</cp:coreProperties>
</file>