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c7bc7877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c7bc7877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c7bc7877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c7bc7877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c7bc7877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c7bc7877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c7bc787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c7bc787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c7bc787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c7bc787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c7bc7877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c7bc787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c7bc7877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c7bc7877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c7bc787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c7bc787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c7bc7877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c7bc787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c7bc7877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c7bc7877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c7bc7877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c7bc7877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 title="1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 title="1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 title="1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 title="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 title="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 title="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 title="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 title="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