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7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8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5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4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0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F14A-64B8-42AB-B37C-A51A6E9B3CB0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4FC3-3415-4D39-8F03-B53B42B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09b/DA_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Kelsey\Documents\CVIPlab%20.NET%202010%20binary(1)\CVIPlab%20.NET%202010%20binary\CVIPlab-net-2010\CVIPlab\CVIPlab_Project.sl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5181599"/>
          </a:xfrm>
        </p:spPr>
        <p:txBody>
          <a:bodyPr>
            <a:noAutofit/>
          </a:bodyPr>
          <a:lstStyle/>
          <a:p>
            <a:r>
              <a:rPr lang="en-US" sz="6600" dirty="0" smtClean="0"/>
              <a:t>API Design:</a:t>
            </a:r>
            <a:br>
              <a:rPr lang="en-US" sz="6600" dirty="0" smtClean="0"/>
            </a:br>
            <a:r>
              <a:rPr lang="en-US" sz="3600" dirty="0" smtClean="0"/>
              <a:t>Radiological Application for Diagnostic Imaging and Storage (RADIS)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Object-Oriented Design CS474</a:t>
            </a:r>
            <a:br>
              <a:rPr lang="en-US" sz="3200" dirty="0" smtClean="0"/>
            </a:br>
            <a:r>
              <a:rPr lang="en-US" sz="2000" dirty="0" smtClean="0"/>
              <a:t>Team Members:</a:t>
            </a:r>
            <a:br>
              <a:rPr lang="en-US" sz="2000" dirty="0" smtClean="0"/>
            </a:br>
            <a:r>
              <a:rPr lang="en-US" sz="2000" dirty="0" smtClean="0"/>
              <a:t>Kelsey Hilton</a:t>
            </a:r>
            <a:br>
              <a:rPr lang="en-US" sz="2000" dirty="0" smtClean="0"/>
            </a:br>
            <a:r>
              <a:rPr lang="en-US" sz="2000" dirty="0" smtClean="0"/>
              <a:t>Austin Traverse</a:t>
            </a:r>
            <a:br>
              <a:rPr lang="en-US" sz="2000" dirty="0" smtClean="0"/>
            </a:br>
            <a:r>
              <a:rPr lang="en-US" sz="2000" dirty="0" smtClean="0"/>
              <a:t>Andrew McClellan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57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5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--demonstration of </a:t>
            </a:r>
            <a:r>
              <a:rPr lang="en-US" dirty="0" err="1" smtClean="0"/>
              <a:t>Doxygen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9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--demonstration of </a:t>
            </a:r>
            <a:r>
              <a:rPr lang="en-US" dirty="0" err="1" smtClean="0"/>
              <a:t>gtest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Austin</a:t>
            </a:r>
          </a:p>
          <a:p>
            <a:pPr marL="0" indent="0">
              <a:buNone/>
            </a:pPr>
            <a:r>
              <a:rPr lang="en-US" dirty="0" smtClean="0"/>
              <a:t>(Description, what is it used for?)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github.com/cat09b/</a:t>
            </a:r>
            <a:r>
              <a:rPr lang="en-US" dirty="0" err="1" smtClean="0">
                <a:hlinkClick r:id="rId2"/>
              </a:rPr>
              <a:t>DA_Project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0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Installation Demonstration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--demonstration of installation procedures (a walkthrough is required)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Kelsey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3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Design and Façade Pattern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800" dirty="0" smtClean="0"/>
              <a:t>--breakdown of API design and patterns used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API: CVIP, </a:t>
            </a:r>
            <a:r>
              <a:rPr lang="en-US" dirty="0" err="1" smtClean="0"/>
              <a:t>Qt</a:t>
            </a:r>
            <a:endParaRPr lang="en-US" dirty="0" smtClean="0"/>
          </a:p>
          <a:p>
            <a:pPr lvl="1"/>
            <a:r>
              <a:rPr lang="en-US" dirty="0" smtClean="0"/>
              <a:t>Features/classes </a:t>
            </a:r>
            <a:r>
              <a:rPr lang="en-US" dirty="0" err="1" smtClean="0"/>
              <a:t>methods?simplify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Designs and performance considerations</a:t>
            </a:r>
          </a:p>
          <a:p>
            <a:pPr lvl="1"/>
            <a:r>
              <a:rPr lang="en-US" dirty="0" smtClean="0"/>
              <a:t>Façade pattern</a:t>
            </a:r>
            <a:r>
              <a:rPr lang="en-US" dirty="0" smtClean="0">
                <a:sym typeface="Wingdings" pitchFamily="2" charset="2"/>
              </a:rPr>
              <a:t>: (expand on implementation)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63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 </a:t>
            </a:r>
            <a:r>
              <a:rPr lang="en-US" sz="2700" dirty="0" smtClean="0"/>
              <a:t>--demonstration of working program on overhead projector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Diagnostic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5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68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API Design: Radiological Application for Diagnostic Imaging and Storage (RADIS)  Object-Oriented Design CS474 Team Members: Kelsey Hilton Austin Traverse Andrew McClellan</vt:lpstr>
      <vt:lpstr>Agenda:</vt:lpstr>
      <vt:lpstr>--demonstration of Doxygen elements</vt:lpstr>
      <vt:lpstr> --demonstration of gtest elements</vt:lpstr>
      <vt:lpstr>    github </vt:lpstr>
      <vt:lpstr>  Installation Demonstration --demonstration of installation procedures (a walkthrough is required) </vt:lpstr>
      <vt:lpstr>API Design and Façade Pattern  --breakdown of API design and patterns used </vt:lpstr>
      <vt:lpstr> --demonstration of working program on overhead projector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--demonstration of working program on overhead projector</dc:title>
  <dc:creator>Kelsey</dc:creator>
  <cp:lastModifiedBy>Kelsey</cp:lastModifiedBy>
  <cp:revision>4</cp:revision>
  <dcterms:created xsi:type="dcterms:W3CDTF">2012-05-09T21:16:40Z</dcterms:created>
  <dcterms:modified xsi:type="dcterms:W3CDTF">2012-05-09T22:03:22Z</dcterms:modified>
</cp:coreProperties>
</file>