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5" r:id="rId4"/>
    <p:sldId id="259" r:id="rId5"/>
    <p:sldId id="260" r:id="rId6"/>
    <p:sldId id="263" r:id="rId7"/>
    <p:sldId id="264" r:id="rId8"/>
    <p:sldId id="266" r:id="rId9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6699FF"/>
    <a:srgbClr val="9999FF"/>
    <a:srgbClr val="003399"/>
    <a:srgbClr val="336699"/>
    <a:srgbClr val="008080"/>
    <a:srgbClr val="FF0000"/>
    <a:srgbClr val="96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4579" autoAdjust="0"/>
  </p:normalViewPr>
  <p:slideViewPr>
    <p:cSldViewPr>
      <p:cViewPr varScale="1">
        <p:scale>
          <a:sx n="57" d="100"/>
          <a:sy n="57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91F9C76-3A6F-48DE-B867-C1BC2BA5E2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40AD866-4EFB-43A0-AEB4-E64BA0227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99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79248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595841"/>
                </a:solidFill>
              </a:defRPr>
            </a:lvl1pPr>
          </a:lstStyle>
          <a:p>
            <a:fld id="{E0AD177E-9341-4756-9ADB-A42F6B670E7D}" type="datetime1">
              <a:rPr lang="en-US"/>
              <a:pPr/>
              <a:t>4/29/2012</a:t>
            </a:fld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595841"/>
                </a:solidFill>
              </a:defRPr>
            </a:lvl1pPr>
          </a:lstStyle>
          <a:p>
            <a:r>
              <a:rPr lang="en-US" dirty="0" smtClean="0"/>
              <a:t>RADIS</a:t>
            </a:r>
            <a:endParaRPr lang="en-US" dirty="0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11114D-27AD-4197-94C7-53A4F3EC55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C79E7-8EE0-4C1A-A6F7-0DCC0C85EE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D9BB25-ADD8-4B60-BD4F-43A7636416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E4D83C0-27F9-4CD0-BA80-1A8002E56B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933297-9728-4D9A-9E24-D1AA11C26A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6E32E-0AFF-4FB1-9185-549456B18F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8A1BE-743C-41DC-8C09-0797B83F23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DE49F3-6329-4219-A4F3-208C74AB6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36A6B0-A120-4A9B-B1B6-52172E43A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33B76-E8FB-418C-8BD3-D6137F5D49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8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488864-9595-416E-A397-3C13E0692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C5CC9A-4D6B-4015-B30A-C469564972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E5D56E-0017-4281-A822-5141D9BDE0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75ABDAA-811C-4602-939E-EF5C83BCC932}" type="datetime1">
              <a:rPr lang="en-US" sz="1400">
                <a:solidFill>
                  <a:srgbClr val="595841"/>
                </a:solidFill>
              </a:rPr>
              <a:pPr eaLnBrk="1" hangingPunct="1"/>
              <a:t>4/29/2012</a:t>
            </a:fld>
            <a:endParaRPr lang="en-US" sz="1400">
              <a:solidFill>
                <a:srgbClr val="595841"/>
              </a:solidFill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1400" dirty="0" smtClean="0">
                <a:solidFill>
                  <a:srgbClr val="595841"/>
                </a:solidFill>
              </a:rPr>
              <a:t>RADIS</a:t>
            </a:r>
            <a:endParaRPr lang="en-US" sz="1400" dirty="0">
              <a:solidFill>
                <a:srgbClr val="595841"/>
              </a:solidFill>
            </a:endParaRP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595841"/>
                </a:solidFill>
              </a:defRPr>
            </a:lvl1pPr>
          </a:lstStyle>
          <a:p>
            <a:fld id="{13940AA0-3A88-421D-AB28-37CFA060E6B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59584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59584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9584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84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3144C5FE-6D5C-4464-8254-A59CABE034A7}" type="datetime1">
              <a:rPr lang="en-US"/>
              <a:pPr/>
              <a:t>4/29/2012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RADIS</a:t>
            </a:r>
          </a:p>
          <a:p>
            <a:endParaRPr lang="en-US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8490CB3-2B56-41C6-B522-B8704F6DCEA3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RADIS</a:t>
            </a:r>
            <a:br>
              <a:rPr lang="en-US" dirty="0" smtClean="0"/>
            </a:br>
            <a:r>
              <a:rPr lang="en-US" dirty="0" smtClean="0"/>
              <a:t>Project </a:t>
            </a:r>
            <a:r>
              <a:rPr lang="en-US" dirty="0"/>
              <a:t>Report</a:t>
            </a:r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331913" y="5192713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dirty="0">
                <a:solidFill>
                  <a:srgbClr val="595841"/>
                </a:solidFill>
              </a:rPr>
              <a:t>Prepared by: </a:t>
            </a:r>
            <a:r>
              <a:rPr lang="en-US" sz="3200" dirty="0" smtClean="0">
                <a:solidFill>
                  <a:srgbClr val="595841"/>
                </a:solidFill>
              </a:rPr>
              <a:t>Kelsey Hilton</a:t>
            </a:r>
            <a:endParaRPr lang="en-US" sz="3200" dirty="0">
              <a:solidFill>
                <a:srgbClr val="59584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A6E72-1BD2-4303-8744-FEB3E59C5254}" type="slidenum">
              <a:rPr lang="en-US"/>
              <a:pPr/>
              <a:t>2</a:t>
            </a:fld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 smtClean="0"/>
              <a:t>Milestones </a:t>
            </a:r>
            <a:r>
              <a:rPr lang="en-US" dirty="0"/>
              <a:t>Summary</a:t>
            </a:r>
          </a:p>
          <a:p>
            <a:r>
              <a:rPr lang="en-US" dirty="0"/>
              <a:t>Outstanding </a:t>
            </a:r>
            <a:r>
              <a:rPr lang="en-US" dirty="0" smtClean="0"/>
              <a:t>Issues</a:t>
            </a:r>
            <a:endParaRPr lang="en-US" dirty="0"/>
          </a:p>
          <a:p>
            <a:r>
              <a:rPr lang="en-US" dirty="0" smtClean="0"/>
              <a:t>Status </a:t>
            </a:r>
            <a:r>
              <a:rPr lang="en-US" dirty="0"/>
              <a:t>Review</a:t>
            </a:r>
          </a:p>
          <a:p>
            <a:r>
              <a:rPr lang="en-US" dirty="0"/>
              <a:t>Next 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87CA2-EFF8-4D25-ABC8-10045F1FF7D3}" type="slidenum">
              <a:rPr lang="en-US"/>
              <a:pPr/>
              <a:t>3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495800"/>
          </a:xfrm>
        </p:spPr>
        <p:txBody>
          <a:bodyPr/>
          <a:lstStyle/>
          <a:p>
            <a:r>
              <a:rPr lang="en-US" sz="2400" b="1" dirty="0"/>
              <a:t>Project description</a:t>
            </a:r>
          </a:p>
          <a:p>
            <a:pPr lvl="1"/>
            <a:r>
              <a:rPr lang="en-US" sz="2000" dirty="0" smtClean="0"/>
              <a:t>Develop an API that can be used to process images for medical diagnostic applications</a:t>
            </a:r>
            <a:endParaRPr lang="en-US" sz="2000" dirty="0"/>
          </a:p>
          <a:p>
            <a:pPr lvl="1"/>
            <a:r>
              <a:rPr lang="en-US" sz="2000" dirty="0" err="1" smtClean="0"/>
              <a:t>Hendrick</a:t>
            </a:r>
            <a:r>
              <a:rPr lang="en-US" sz="2000" dirty="0" smtClean="0"/>
              <a:t> Medical Center requires a new Radiological Application for Diagnostic Imaging and Storage (RADIS)</a:t>
            </a:r>
            <a:endParaRPr lang="en-US" sz="2000" dirty="0"/>
          </a:p>
          <a:p>
            <a:pPr lvl="1"/>
            <a:r>
              <a:rPr lang="en-US" sz="2000" dirty="0" smtClean="0"/>
              <a:t>Projected completion date: May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2012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400" b="1" dirty="0" smtClean="0"/>
              <a:t>Lifecycle Phase: Coding</a:t>
            </a:r>
            <a:endParaRPr lang="en-US" sz="2400" b="1" dirty="0"/>
          </a:p>
          <a:p>
            <a:pPr>
              <a:spcBef>
                <a:spcPct val="50000"/>
              </a:spcBef>
            </a:pPr>
            <a:r>
              <a:rPr lang="en-US" sz="2400" b="1" dirty="0"/>
              <a:t>Project </a:t>
            </a:r>
            <a:r>
              <a:rPr lang="en-US" sz="2400" b="1" dirty="0" smtClean="0"/>
              <a:t>team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Kelsey </a:t>
            </a:r>
            <a:r>
              <a:rPr lang="en-US" sz="2000" dirty="0" smtClean="0"/>
              <a:t>Hilton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Austin Traverse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Andrew McClellan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66515-090D-43E5-A930-ADE4A1DE1FC1}" type="slidenum">
              <a:rPr lang="en-US"/>
              <a:pPr/>
              <a:t>4</a:t>
            </a:fld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Summary</a:t>
            </a:r>
            <a:endParaRPr lang="en-US" dirty="0"/>
          </a:p>
        </p:txBody>
      </p:sp>
      <p:graphicFrame>
        <p:nvGraphicFramePr>
          <p:cNvPr id="2" name="Table Placeholder 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50439112"/>
              </p:ext>
            </p:extLst>
          </p:nvPr>
        </p:nvGraphicFramePr>
        <p:xfrm>
          <a:off x="381000" y="1524000"/>
          <a:ext cx="80771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699"/>
                <a:gridCol w="1836500"/>
                <a:gridCol w="1836500"/>
                <a:gridCol w="183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%Completion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Time?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3/30/2012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UML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3/30/3012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4/6/2012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UML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4/9/2012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4/16/2012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4/20/2012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81393-E802-4BC1-96C1-676DB02A76FE}" type="slidenum">
              <a:rPr lang="en-US"/>
              <a:pPr/>
              <a:t>5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</a:t>
            </a:r>
            <a:r>
              <a:rPr lang="en-US" dirty="0" smtClean="0"/>
              <a:t>Issues</a:t>
            </a:r>
            <a:endParaRPr lang="en-US" dirty="0"/>
          </a:p>
        </p:txBody>
      </p:sp>
      <p:graphicFrame>
        <p:nvGraphicFramePr>
          <p:cNvPr id="8388" name="Group 19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7694833"/>
              </p:ext>
            </p:extLst>
          </p:nvPr>
        </p:nvGraphicFramePr>
        <p:xfrm>
          <a:off x="609600" y="1244600"/>
          <a:ext cx="7772400" cy="341376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This phase: Coding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CVIP is written in C so wrapper functions are necessary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CVIP is independent from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Qt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so there have to be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Qt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functions to connect the application to the API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Next phase: Testing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gTests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may take extra formatting which takes time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6A5F-E68D-4EBE-A7A3-928DAFB6E298}" type="slidenum">
              <a:rPr lang="en-US"/>
              <a:pPr/>
              <a:t>6</a:t>
            </a:fld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dirty="0"/>
              <a:t>Review</a:t>
            </a:r>
          </a:p>
        </p:txBody>
      </p:sp>
      <p:graphicFrame>
        <p:nvGraphicFramePr>
          <p:cNvPr id="11415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14517"/>
              </p:ext>
            </p:extLst>
          </p:nvPr>
        </p:nvGraphicFramePr>
        <p:xfrm>
          <a:off x="533400" y="1295400"/>
          <a:ext cx="8001000" cy="4569397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82600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Acceptance Status: 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Yellow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Resource issues: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Visual Studio Limitations,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Qt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Integration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Concerns: 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Behind schedule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Learning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curve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gtests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Doxygen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Functionality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left out e.g. image type support, database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support,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   Visual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Studio dependency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06F29-D44C-4F01-B5E2-5C0A43474EF2}" type="slidenum">
              <a:rPr lang="en-US"/>
              <a:pPr/>
              <a:t>7</a:t>
            </a:fld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</a:t>
            </a:r>
          </a:p>
        </p:txBody>
      </p:sp>
      <p:graphicFrame>
        <p:nvGraphicFramePr>
          <p:cNvPr id="12381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36481"/>
              </p:ext>
            </p:extLst>
          </p:nvPr>
        </p:nvGraphicFramePr>
        <p:xfrm>
          <a:off x="457200" y="1295400"/>
          <a:ext cx="8305800" cy="6594793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Open issues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--  GUI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Qt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) not yet integrated with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API(C++)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Summary of status: 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Yellow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Next phase: Testing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Finding and formatting test data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Writing user’s guide, tutorials and a thorough description of the API’s functionality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 Date for next project status review: May 9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2012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038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0000" dirty="0" smtClean="0"/>
              <a:t>END</a:t>
            </a:r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6E32E-0AFF-4FB1-9185-549456B18F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318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report">
  <a:themeElements>
    <a:clrScheme name="ProjectReport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Project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ctRepo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report</Template>
  <TotalTime>0</TotalTime>
  <Words>292</Words>
  <Application>Microsoft Office PowerPoint</Application>
  <PresentationFormat>On-screen Show (4:3)</PresentationFormat>
  <Paragraphs>89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Project report</vt:lpstr>
      <vt:lpstr>RADIS Project Report</vt:lpstr>
      <vt:lpstr>Agenda</vt:lpstr>
      <vt:lpstr>Project Overview</vt:lpstr>
      <vt:lpstr>Milestones Summary</vt:lpstr>
      <vt:lpstr>Outstanding Issues</vt:lpstr>
      <vt:lpstr>Status Review</vt:lpstr>
      <vt:lpstr>Next Steps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1601-01-01T00:00:00Z</cp:lastPrinted>
  <dcterms:created xsi:type="dcterms:W3CDTF">2012-04-28T18:55:26Z</dcterms:created>
  <dcterms:modified xsi:type="dcterms:W3CDTF">2012-04-30T03:10:06Z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TC100645801033</vt:lpwstr>
  </property>
</Properties>
</file>