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1"/>
    <p:restoredTop sz="94181"/>
  </p:normalViewPr>
  <p:slideViewPr>
    <p:cSldViewPr snapToGrid="0" snapToObjects="1">
      <p:cViewPr>
        <p:scale>
          <a:sx n="155" d="100"/>
          <a:sy n="155" d="100"/>
        </p:scale>
        <p:origin x="-2816" y="-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F9594-406B-0143-8C96-63661FF2B65D}" type="datetimeFigureOut">
              <a:rPr lang="en-US" smtClean="0"/>
              <a:t>5/7/17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3949A-9871-8345-A469-23135472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9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4541-A1B1-404D-B2A8-167A85FE8FF8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99F7-9BBF-864F-B49C-8625766F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1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4541-A1B1-404D-B2A8-167A85FE8FF8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99F7-9BBF-864F-B49C-8625766F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4541-A1B1-404D-B2A8-167A85FE8FF8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99F7-9BBF-864F-B49C-8625766F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2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4541-A1B1-404D-B2A8-167A85FE8FF8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99F7-9BBF-864F-B49C-8625766F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2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4541-A1B1-404D-B2A8-167A85FE8FF8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99F7-9BBF-864F-B49C-8625766F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1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4541-A1B1-404D-B2A8-167A85FE8FF8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99F7-9BBF-864F-B49C-8625766F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5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4541-A1B1-404D-B2A8-167A85FE8FF8}" type="datetimeFigureOut">
              <a:rPr lang="en-US" smtClean="0"/>
              <a:t>5/7/17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99F7-9BBF-864F-B49C-8625766F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7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4541-A1B1-404D-B2A8-167A85FE8FF8}" type="datetimeFigureOut">
              <a:rPr lang="en-US" smtClean="0"/>
              <a:t>5/7/17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99F7-9BBF-864F-B49C-8625766F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1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4541-A1B1-404D-B2A8-167A85FE8FF8}" type="datetimeFigureOut">
              <a:rPr lang="en-US" smtClean="0"/>
              <a:t>5/7/17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99F7-9BBF-864F-B49C-8625766F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2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4541-A1B1-404D-B2A8-167A85FE8FF8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99F7-9BBF-864F-B49C-8625766F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4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4541-A1B1-404D-B2A8-167A85FE8FF8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99F7-9BBF-864F-B49C-8625766F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9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74541-A1B1-404D-B2A8-167A85FE8FF8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D99F7-9BBF-864F-B49C-8625766F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3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tiff"/><Relationship Id="rId12" Type="http://schemas.openxmlformats.org/officeDocument/2006/relationships/image" Target="../media/image11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8" Type="http://schemas.openxmlformats.org/officeDocument/2006/relationships/image" Target="../media/image7.tiff"/><Relationship Id="rId9" Type="http://schemas.openxmlformats.org/officeDocument/2006/relationships/image" Target="../media/image8.tiff"/><Relationship Id="rId10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4307" y="1695769"/>
            <a:ext cx="693777" cy="692211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9093703" y="1731770"/>
            <a:ext cx="758932" cy="1452003"/>
            <a:chOff x="5070441" y="206729"/>
            <a:chExt cx="569199" cy="1089002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70441" y="206729"/>
              <a:ext cx="569199" cy="1089002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97190" y="449006"/>
              <a:ext cx="315700" cy="31570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86106" y="778360"/>
              <a:ext cx="337868" cy="334972"/>
            </a:xfrm>
            <a:prstGeom prst="rect">
              <a:avLst/>
            </a:prstGeom>
          </p:spPr>
        </p:pic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9907" y="1401584"/>
            <a:ext cx="542721" cy="44303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4304" y="3032199"/>
            <a:ext cx="693777" cy="69221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5999" y="3045597"/>
            <a:ext cx="693777" cy="692211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>
            <a:off x="4482042" y="2041875"/>
            <a:ext cx="6665" cy="2719151"/>
          </a:xfrm>
          <a:prstGeom prst="line">
            <a:avLst/>
          </a:prstGeom>
          <a:noFill/>
          <a:ln w="12700" cap="flat" cmpd="sng" algn="ctr">
            <a:solidFill>
              <a:srgbClr val="0071C5"/>
            </a:solidFill>
            <a:prstDash val="solid"/>
          </a:ln>
          <a:effectLst/>
        </p:spPr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4304" y="4414919"/>
            <a:ext cx="693777" cy="692211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306949" y="1818277"/>
            <a:ext cx="118814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19"/>
            <a:r>
              <a:rPr lang="en-US" sz="1067" dirty="0">
                <a:solidFill>
                  <a:srgbClr val="53565A"/>
                </a:solidFill>
                <a:latin typeface="Intel Clear"/>
              </a:rPr>
              <a:t>Weather Station</a:t>
            </a: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4376" y="4689337"/>
            <a:ext cx="693777" cy="69221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082153" y="5250850"/>
            <a:ext cx="1678665" cy="42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19"/>
            <a:r>
              <a:rPr lang="en-US" sz="1067" dirty="0">
                <a:solidFill>
                  <a:srgbClr val="53565A"/>
                </a:solidFill>
                <a:latin typeface="Intel Clear"/>
              </a:rPr>
              <a:t>Home Energy Controller</a:t>
            </a:r>
          </a:p>
          <a:p>
            <a:pPr algn="ctr" defTabSz="1219119"/>
            <a:r>
              <a:rPr lang="en-US" sz="1067" dirty="0">
                <a:solidFill>
                  <a:srgbClr val="53565A"/>
                </a:solidFill>
                <a:latin typeface="Intel Clear"/>
              </a:rPr>
              <a:t>(Surrogate)</a:t>
            </a:r>
          </a:p>
        </p:txBody>
      </p:sp>
      <p:cxnSp>
        <p:nvCxnSpPr>
          <p:cNvPr id="59" name="Straight Connector 58"/>
          <p:cNvCxnSpPr>
            <a:stCxn id="64" idx="3"/>
            <a:endCxn id="59" idx="1"/>
          </p:cNvCxnSpPr>
          <p:nvPr/>
        </p:nvCxnSpPr>
        <p:spPr>
          <a:xfrm>
            <a:off x="3202628" y="1623103"/>
            <a:ext cx="371679" cy="418772"/>
          </a:xfrm>
          <a:prstGeom prst="line">
            <a:avLst/>
          </a:prstGeom>
          <a:noFill/>
          <a:ln w="12700" cap="flat" cmpd="sng" algn="ctr">
            <a:solidFill>
              <a:srgbClr val="0071C5"/>
            </a:solidFill>
            <a:prstDash val="solid"/>
          </a:ln>
          <a:effectLst/>
        </p:spPr>
      </p:cxnSp>
      <p:cxnSp>
        <p:nvCxnSpPr>
          <p:cNvPr id="60" name="Straight Connector 59"/>
          <p:cNvCxnSpPr>
            <a:stCxn id="74" idx="3"/>
            <a:endCxn id="70" idx="1"/>
          </p:cNvCxnSpPr>
          <p:nvPr/>
        </p:nvCxnSpPr>
        <p:spPr>
          <a:xfrm flipV="1">
            <a:off x="3278153" y="4761026"/>
            <a:ext cx="296151" cy="274417"/>
          </a:xfrm>
          <a:prstGeom prst="line">
            <a:avLst/>
          </a:prstGeom>
          <a:noFill/>
          <a:ln w="12700" cap="flat" cmpd="sng" algn="ctr">
            <a:solidFill>
              <a:srgbClr val="0071C5"/>
            </a:solidFill>
            <a:prstDash val="solid"/>
          </a:ln>
          <a:effectLst/>
        </p:spPr>
      </p:cxnSp>
      <p:cxnSp>
        <p:nvCxnSpPr>
          <p:cNvPr id="61" name="Straight Connector 60"/>
          <p:cNvCxnSpPr>
            <a:stCxn id="59" idx="3"/>
          </p:cNvCxnSpPr>
          <p:nvPr/>
        </p:nvCxnSpPr>
        <p:spPr>
          <a:xfrm>
            <a:off x="4268084" y="2041874"/>
            <a:ext cx="213957" cy="0"/>
          </a:xfrm>
          <a:prstGeom prst="line">
            <a:avLst/>
          </a:prstGeom>
          <a:noFill/>
          <a:ln w="12700" cap="flat" cmpd="sng" algn="ctr">
            <a:solidFill>
              <a:srgbClr val="0071C5"/>
            </a:solidFill>
            <a:prstDash val="solid"/>
          </a:ln>
          <a:effectLst/>
        </p:spPr>
      </p:cxnSp>
      <p:cxnSp>
        <p:nvCxnSpPr>
          <p:cNvPr id="62" name="Straight Connector 61"/>
          <p:cNvCxnSpPr/>
          <p:nvPr/>
        </p:nvCxnSpPr>
        <p:spPr>
          <a:xfrm>
            <a:off x="4253137" y="3356566"/>
            <a:ext cx="213957" cy="0"/>
          </a:xfrm>
          <a:prstGeom prst="line">
            <a:avLst/>
          </a:prstGeom>
          <a:noFill/>
          <a:ln w="12700" cap="flat" cmpd="sng" algn="ctr">
            <a:solidFill>
              <a:srgbClr val="0071C5"/>
            </a:solidFill>
            <a:prstDash val="solid"/>
          </a:ln>
          <a:effectLst/>
        </p:spPr>
      </p:cxnSp>
      <p:cxnSp>
        <p:nvCxnSpPr>
          <p:cNvPr id="63" name="Straight Connector 62"/>
          <p:cNvCxnSpPr/>
          <p:nvPr/>
        </p:nvCxnSpPr>
        <p:spPr>
          <a:xfrm>
            <a:off x="4268081" y="4746763"/>
            <a:ext cx="213957" cy="0"/>
          </a:xfrm>
          <a:prstGeom prst="line">
            <a:avLst/>
          </a:prstGeom>
          <a:noFill/>
          <a:ln w="12700" cap="flat" cmpd="sng" algn="ctr">
            <a:solidFill>
              <a:srgbClr val="0071C5"/>
            </a:solidFill>
            <a:prstDash val="solid"/>
          </a:ln>
          <a:effectLst/>
        </p:spPr>
      </p:cxnSp>
      <p:cxnSp>
        <p:nvCxnSpPr>
          <p:cNvPr id="64" name="Straight Connector 63"/>
          <p:cNvCxnSpPr/>
          <p:nvPr/>
        </p:nvCxnSpPr>
        <p:spPr>
          <a:xfrm>
            <a:off x="4496982" y="3353090"/>
            <a:ext cx="213957" cy="0"/>
          </a:xfrm>
          <a:prstGeom prst="line">
            <a:avLst/>
          </a:prstGeom>
          <a:noFill/>
          <a:ln w="12700" cap="flat" cmpd="sng" algn="ctr">
            <a:solidFill>
              <a:srgbClr val="0071C5"/>
            </a:solidFill>
            <a:prstDash val="solid"/>
          </a:ln>
          <a:effectLst/>
        </p:spPr>
      </p:cxnSp>
      <p:sp>
        <p:nvSpPr>
          <p:cNvPr id="65" name="TextBox 64"/>
          <p:cNvSpPr txBox="1"/>
          <p:nvPr/>
        </p:nvSpPr>
        <p:spPr>
          <a:xfrm rot="16200000">
            <a:off x="4092487" y="2627578"/>
            <a:ext cx="595035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accent1"/>
                </a:solidFill>
              </a:defRPr>
            </a:lvl1pPr>
          </a:lstStyle>
          <a:p>
            <a:pPr defTabSz="1219119"/>
            <a:r>
              <a:rPr lang="en-US" sz="1067" dirty="0">
                <a:solidFill>
                  <a:srgbClr val="939598"/>
                </a:solidFill>
                <a:latin typeface="Intel Clear"/>
              </a:rPr>
              <a:t>RS485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186620" y="1544191"/>
            <a:ext cx="595035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19"/>
            <a:r>
              <a:rPr lang="en-US" sz="1067" dirty="0">
                <a:solidFill>
                  <a:srgbClr val="939598"/>
                </a:solidFill>
                <a:latin typeface="Intel Clear"/>
              </a:rPr>
              <a:t>RS232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186620" y="4988059"/>
            <a:ext cx="595035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19"/>
            <a:r>
              <a:rPr lang="en-US" sz="1067" dirty="0">
                <a:solidFill>
                  <a:srgbClr val="939598"/>
                </a:solidFill>
                <a:latin typeface="Intel Clear"/>
              </a:rPr>
              <a:t>RS232</a:t>
            </a:r>
          </a:p>
        </p:txBody>
      </p:sp>
      <p:cxnSp>
        <p:nvCxnSpPr>
          <p:cNvPr id="68" name="Straight Connector 67"/>
          <p:cNvCxnSpPr>
            <a:stCxn id="67" idx="3"/>
            <a:endCxn id="60" idx="1"/>
          </p:cNvCxnSpPr>
          <p:nvPr/>
        </p:nvCxnSpPr>
        <p:spPr>
          <a:xfrm flipV="1">
            <a:off x="5389776" y="3389374"/>
            <a:ext cx="615895" cy="2329"/>
          </a:xfrm>
          <a:prstGeom prst="line">
            <a:avLst/>
          </a:prstGeom>
          <a:noFill/>
          <a:ln w="12700" cap="flat" cmpd="sng" algn="ctr">
            <a:solidFill>
              <a:srgbClr val="0071C5"/>
            </a:solidFill>
            <a:prstDash val="soli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5347939" y="3129881"/>
            <a:ext cx="511679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19"/>
            <a:r>
              <a:rPr lang="en-US" sz="1067" dirty="0">
                <a:solidFill>
                  <a:srgbClr val="939598"/>
                </a:solidFill>
                <a:latin typeface="Intel Clear"/>
              </a:rPr>
              <a:t>REST</a:t>
            </a:r>
          </a:p>
        </p:txBody>
      </p:sp>
      <p:cxnSp>
        <p:nvCxnSpPr>
          <p:cNvPr id="70" name="Straight Connector 69"/>
          <p:cNvCxnSpPr>
            <a:endCxn id="85" idx="3"/>
          </p:cNvCxnSpPr>
          <p:nvPr/>
        </p:nvCxnSpPr>
        <p:spPr>
          <a:xfrm flipH="1">
            <a:off x="8402510" y="3171416"/>
            <a:ext cx="1070659" cy="264779"/>
          </a:xfrm>
          <a:prstGeom prst="line">
            <a:avLst/>
          </a:prstGeom>
          <a:noFill/>
          <a:ln w="12700" cap="flat" cmpd="sng" algn="ctr">
            <a:solidFill>
              <a:srgbClr val="0071C5"/>
            </a:solidFill>
            <a:prstDash val="solid"/>
          </a:ln>
          <a:effectLst/>
        </p:spPr>
      </p:cxnSp>
      <p:cxnSp>
        <p:nvCxnSpPr>
          <p:cNvPr id="71" name="Straight Connector 62"/>
          <p:cNvCxnSpPr>
            <a:endCxn id="67" idx="0"/>
          </p:cNvCxnSpPr>
          <p:nvPr/>
        </p:nvCxnSpPr>
        <p:spPr>
          <a:xfrm rot="10800000" flipV="1">
            <a:off x="5042889" y="2457771"/>
            <a:ext cx="4050815" cy="587825"/>
          </a:xfrm>
          <a:prstGeom prst="curvedConnector2">
            <a:avLst/>
          </a:prstGeom>
          <a:noFill/>
          <a:ln w="12700" cap="flat" cmpd="sng" algn="ctr">
            <a:solidFill>
              <a:srgbClr val="0071C5"/>
            </a:solidFill>
            <a:prstDash val="solid"/>
          </a:ln>
          <a:effectLst/>
        </p:spPr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7533" y="4584595"/>
            <a:ext cx="866987" cy="86698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 flipH="1">
            <a:off x="6374542" y="4222676"/>
            <a:ext cx="77147" cy="582481"/>
          </a:xfrm>
          <a:prstGeom prst="line">
            <a:avLst/>
          </a:prstGeom>
          <a:noFill/>
          <a:ln w="12700" cap="flat" cmpd="sng" algn="ctr">
            <a:solidFill>
              <a:srgbClr val="0071C5"/>
            </a:solidFill>
            <a:prstDash val="solid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5758884" y="2371256"/>
            <a:ext cx="511679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19"/>
            <a:r>
              <a:rPr lang="en-US" sz="1067" dirty="0">
                <a:solidFill>
                  <a:srgbClr val="939598"/>
                </a:solidFill>
                <a:latin typeface="Intel Clear"/>
              </a:rPr>
              <a:t>REST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807085" y="3304923"/>
            <a:ext cx="511679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19"/>
            <a:r>
              <a:rPr lang="en-US" sz="1067" dirty="0">
                <a:solidFill>
                  <a:srgbClr val="939598"/>
                </a:solidFill>
                <a:latin typeface="Intel Clear"/>
              </a:rPr>
              <a:t>REST</a:t>
            </a: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2966" y="4652011"/>
            <a:ext cx="897017" cy="897017"/>
          </a:xfrm>
          <a:prstGeom prst="rect">
            <a:avLst/>
          </a:prstGeom>
        </p:spPr>
      </p:pic>
      <p:cxnSp>
        <p:nvCxnSpPr>
          <p:cNvPr id="77" name="Straight Connector 76"/>
          <p:cNvCxnSpPr/>
          <p:nvPr/>
        </p:nvCxnSpPr>
        <p:spPr>
          <a:xfrm>
            <a:off x="7221474" y="4243131"/>
            <a:ext cx="1" cy="408880"/>
          </a:xfrm>
          <a:prstGeom prst="line">
            <a:avLst/>
          </a:prstGeom>
          <a:noFill/>
          <a:ln w="12700" cap="flat" cmpd="sng" algn="ctr">
            <a:solidFill>
              <a:srgbClr val="0071C5"/>
            </a:solidFill>
            <a:prstDash val="soli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5859111" y="5123623"/>
            <a:ext cx="973343" cy="42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pPr defTabSz="1219119"/>
            <a:r>
              <a:rPr lang="en-US" sz="1067" dirty="0">
                <a:solidFill>
                  <a:srgbClr val="53565A"/>
                </a:solidFill>
                <a:latin typeface="Intel Clear"/>
              </a:rPr>
              <a:t>Data</a:t>
            </a:r>
          </a:p>
          <a:p>
            <a:pPr defTabSz="1219119"/>
            <a:r>
              <a:rPr lang="en-US" sz="1067" dirty="0">
                <a:solidFill>
                  <a:srgbClr val="53565A"/>
                </a:solidFill>
                <a:latin typeface="Intel Clear"/>
              </a:rPr>
              <a:t>warehousing</a:t>
            </a: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2269" y="3749524"/>
            <a:ext cx="353415" cy="353415"/>
          </a:xfrm>
          <a:prstGeom prst="rect">
            <a:avLst/>
          </a:prstGeom>
        </p:spPr>
      </p:pic>
      <p:sp>
        <p:nvSpPr>
          <p:cNvPr id="80" name="Rounded Rectangle 79"/>
          <p:cNvSpPr/>
          <p:nvPr/>
        </p:nvSpPr>
        <p:spPr>
          <a:xfrm>
            <a:off x="7606648" y="2844905"/>
            <a:ext cx="690614" cy="954688"/>
          </a:xfrm>
          <a:prstGeom prst="roundRect">
            <a:avLst>
              <a:gd name="adj" fmla="val 26740"/>
            </a:avLst>
          </a:prstGeom>
          <a:gradFill rotWithShape="1">
            <a:gsLst>
              <a:gs pos="0">
                <a:srgbClr val="B1BABF">
                  <a:tint val="50000"/>
                  <a:satMod val="300000"/>
                </a:srgbClr>
              </a:gs>
              <a:gs pos="35000">
                <a:srgbClr val="B1BABF">
                  <a:tint val="37000"/>
                  <a:satMod val="300000"/>
                </a:srgbClr>
              </a:gs>
              <a:gs pos="100000">
                <a:srgbClr val="B1BAB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1BAB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60960" rIns="60960" rtlCol="0" anchor="ctr"/>
          <a:lstStyle/>
          <a:p>
            <a:pPr marL="0" marR="0" lvl="0" indent="0" algn="ctr" defTabSz="12191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0" cap="none" spc="0" normalizeH="0" baseline="0" noProof="0" dirty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Intel Clear"/>
              <a:ea typeface=""/>
              <a:cs typeface="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6122301" y="3028951"/>
            <a:ext cx="1379099" cy="245279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B1BABF">
                  <a:tint val="50000"/>
                  <a:satMod val="300000"/>
                </a:srgbClr>
              </a:gs>
              <a:gs pos="35000">
                <a:srgbClr val="B1BABF">
                  <a:tint val="37000"/>
                  <a:satMod val="300000"/>
                </a:srgbClr>
              </a:gs>
              <a:gs pos="100000">
                <a:srgbClr val="B1BAB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1BAB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60960" rIns="60960" rtlCol="0" anchor="ctr"/>
          <a:lstStyle/>
          <a:p>
            <a:pPr marL="0" marR="0" lvl="0" indent="0" algn="ctr" defTabSz="12191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0" cap="none" spc="0" normalizeH="0" baseline="0" noProof="0" dirty="0" smtClean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Intel Clear"/>
                <a:ea typeface=""/>
                <a:cs typeface=""/>
              </a:rPr>
              <a:t>Rest</a:t>
            </a:r>
            <a:r>
              <a:rPr kumimoji="0" lang="en-US" sz="1067" b="0" i="0" u="none" strike="noStrike" kern="0" cap="none" spc="0" normalizeH="0" noProof="0" dirty="0" smtClean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Intel Clear"/>
                <a:ea typeface=""/>
                <a:cs typeface=""/>
              </a:rPr>
              <a:t> </a:t>
            </a:r>
            <a:r>
              <a:rPr kumimoji="0" lang="en-US" sz="1067" b="0" i="0" u="none" strike="noStrike" kern="0" cap="none" spc="0" normalizeH="0" baseline="0" noProof="0" dirty="0" smtClean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Intel Clear"/>
                <a:ea typeface=""/>
                <a:cs typeface=""/>
              </a:rPr>
              <a:t>proxy</a:t>
            </a:r>
            <a:endParaRPr kumimoji="0" lang="en-US" sz="1067" b="0" i="0" u="none" strike="noStrike" kern="0" cap="none" spc="0" normalizeH="0" baseline="0" noProof="0" dirty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Intel Clear"/>
              <a:ea typeface=""/>
              <a:cs typeface="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6122300" y="3434226"/>
            <a:ext cx="1379099" cy="245279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B1BABF">
                  <a:tint val="50000"/>
                  <a:satMod val="300000"/>
                </a:srgbClr>
              </a:gs>
              <a:gs pos="35000">
                <a:srgbClr val="B1BABF">
                  <a:tint val="37000"/>
                  <a:satMod val="300000"/>
                </a:srgbClr>
              </a:gs>
              <a:gs pos="100000">
                <a:srgbClr val="B1BAB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1BAB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60960" rIns="60960" rtlCol="0" anchor="ctr"/>
          <a:lstStyle/>
          <a:p>
            <a:pPr marL="0" marR="0" lvl="0" indent="0" algn="ctr" defTabSz="12191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0" cap="none" spc="0" normalizeH="0" baseline="0" noProof="0" dirty="0" smtClean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Intel Clear"/>
                <a:ea typeface=""/>
                <a:cs typeface=""/>
              </a:rPr>
              <a:t>Data archiver</a:t>
            </a:r>
            <a:endParaRPr kumimoji="0" lang="en-US" sz="1067" b="0" i="0" u="none" strike="noStrike" kern="0" cap="none" spc="0" normalizeH="0" baseline="0" noProof="0" dirty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Intel Clear"/>
              <a:ea typeface=""/>
              <a:cs typeface="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003086" y="2799186"/>
            <a:ext cx="2399425" cy="1298731"/>
          </a:xfrm>
          <a:prstGeom prst="rect">
            <a:avLst/>
          </a:prstGeom>
          <a:noFill/>
          <a:ln w="25400" cap="flat" cmpd="sng" algn="ctr">
            <a:solidFill>
              <a:srgbClr val="00428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Intel Clear"/>
              <a:ea typeface=""/>
              <a:cs typeface="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26218" y="4363795"/>
            <a:ext cx="623889" cy="42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19"/>
            <a:r>
              <a:rPr lang="en-US" sz="1067" dirty="0">
                <a:solidFill>
                  <a:srgbClr val="939598"/>
                </a:solidFill>
                <a:latin typeface="Intel Clear"/>
              </a:rPr>
              <a:t>802.11</a:t>
            </a:r>
          </a:p>
          <a:p>
            <a:pPr algn="ctr" defTabSz="1219119"/>
            <a:r>
              <a:rPr lang="en-US" sz="1067" dirty="0">
                <a:solidFill>
                  <a:srgbClr val="939598"/>
                </a:solidFill>
                <a:latin typeface="Intel Clear"/>
              </a:rPr>
              <a:t>(REST)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489403" y="3837856"/>
            <a:ext cx="1532791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pPr defTabSz="1219119"/>
            <a:r>
              <a:rPr lang="en-US" sz="1067" dirty="0">
                <a:solidFill>
                  <a:srgbClr val="53565A"/>
                </a:solidFill>
                <a:latin typeface="Intel Clear"/>
              </a:rPr>
              <a:t>Building Management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717165" y="3543524"/>
            <a:ext cx="606255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pPr defTabSz="1219119"/>
            <a:r>
              <a:rPr lang="en-US" sz="1067">
                <a:solidFill>
                  <a:srgbClr val="53565A"/>
                </a:solidFill>
                <a:latin typeface="Intel Clear"/>
              </a:rPr>
              <a:t>Master</a:t>
            </a:r>
            <a:endParaRPr lang="en-US" sz="1067" dirty="0">
              <a:solidFill>
                <a:srgbClr val="53565A"/>
              </a:solidFill>
              <a:latin typeface="Intel Clear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658757" y="3574960"/>
            <a:ext cx="518091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pPr defTabSz="1219119"/>
            <a:r>
              <a:rPr lang="en-US" sz="1067">
                <a:solidFill>
                  <a:srgbClr val="53565A"/>
                </a:solidFill>
                <a:latin typeface="Intel Clear"/>
              </a:rPr>
              <a:t>Slave</a:t>
            </a:r>
            <a:endParaRPr lang="en-US" sz="1067" dirty="0">
              <a:solidFill>
                <a:srgbClr val="53565A"/>
              </a:solidFill>
              <a:latin typeface="Intel Clear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5389777" y="1324154"/>
            <a:ext cx="4924" cy="4300672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dash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4369380" y="1296102"/>
            <a:ext cx="958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pPr defTabSz="1219119"/>
            <a:r>
              <a:rPr lang="en-US" sz="1400" b="1">
                <a:solidFill>
                  <a:srgbClr val="53565A"/>
                </a:solidFill>
                <a:latin typeface="Intel Clear"/>
                <a:sym typeface="Wingdings"/>
              </a:rPr>
              <a:t> </a:t>
            </a:r>
            <a:r>
              <a:rPr lang="en-US" sz="1400" b="1">
                <a:solidFill>
                  <a:srgbClr val="53565A"/>
                </a:solidFill>
                <a:latin typeface="Intel Clear"/>
              </a:rPr>
              <a:t>In wall</a:t>
            </a:r>
            <a:endParaRPr lang="en-US" sz="1400" b="1" dirty="0">
              <a:solidFill>
                <a:srgbClr val="53565A"/>
              </a:solidFill>
              <a:latin typeface="Intel Clear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217955" y="3105701"/>
            <a:ext cx="1317990" cy="42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19"/>
            <a:r>
              <a:rPr lang="en-US" sz="1067" dirty="0" smtClean="0">
                <a:solidFill>
                  <a:srgbClr val="53565A"/>
                </a:solidFill>
                <a:latin typeface="Intel Clear"/>
              </a:rPr>
              <a:t>Climate </a:t>
            </a:r>
            <a:r>
              <a:rPr lang="en-US" sz="1067" dirty="0">
                <a:solidFill>
                  <a:srgbClr val="53565A"/>
                </a:solidFill>
                <a:latin typeface="Intel Clear"/>
              </a:rPr>
              <a:t>Controller</a:t>
            </a:r>
          </a:p>
          <a:p>
            <a:pPr algn="ctr" defTabSz="1219119"/>
            <a:r>
              <a:rPr lang="en-US" sz="1067" dirty="0">
                <a:solidFill>
                  <a:srgbClr val="53565A"/>
                </a:solidFill>
                <a:latin typeface="Intel Clear"/>
              </a:rPr>
              <a:t>(Surrogate)</a:t>
            </a:r>
          </a:p>
        </p:txBody>
      </p:sp>
      <p:cxnSp>
        <p:nvCxnSpPr>
          <p:cNvPr id="92" name="Straight Connector 91"/>
          <p:cNvCxnSpPr>
            <a:endCxn id="91" idx="3"/>
          </p:cNvCxnSpPr>
          <p:nvPr/>
        </p:nvCxnSpPr>
        <p:spPr>
          <a:xfrm>
            <a:off x="3233617" y="2890295"/>
            <a:ext cx="302328" cy="425784"/>
          </a:xfrm>
          <a:prstGeom prst="line">
            <a:avLst/>
          </a:prstGeom>
          <a:noFill/>
          <a:ln w="12700" cap="flat" cmpd="sng" algn="ctr">
            <a:solidFill>
              <a:srgbClr val="0071C5"/>
            </a:solidFill>
            <a:prstDash val="solid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3292070" y="2783200"/>
            <a:ext cx="595035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19"/>
            <a:r>
              <a:rPr lang="en-US" sz="1067" dirty="0">
                <a:solidFill>
                  <a:srgbClr val="939598"/>
                </a:solidFill>
                <a:latin typeface="Intel Clear"/>
              </a:rPr>
              <a:t>RS232</a:t>
            </a: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5888" y="2607440"/>
            <a:ext cx="581142" cy="581142"/>
          </a:xfrm>
          <a:prstGeom prst="rect">
            <a:avLst/>
          </a:prstGeom>
        </p:spPr>
      </p:pic>
      <p:grpSp>
        <p:nvGrpSpPr>
          <p:cNvPr id="104" name="Group 103"/>
          <p:cNvGrpSpPr/>
          <p:nvPr/>
        </p:nvGrpSpPr>
        <p:grpSpPr>
          <a:xfrm>
            <a:off x="6088962" y="1747042"/>
            <a:ext cx="1445773" cy="399013"/>
            <a:chOff x="5912805" y="1261773"/>
            <a:chExt cx="1445773" cy="399013"/>
          </a:xfrm>
        </p:grpSpPr>
        <p:sp>
          <p:nvSpPr>
            <p:cNvPr id="103" name="Rectangle 102"/>
            <p:cNvSpPr/>
            <p:nvPr/>
          </p:nvSpPr>
          <p:spPr>
            <a:xfrm>
              <a:off x="5912805" y="1261773"/>
              <a:ext cx="1445773" cy="399013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rgbClr val="00428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r" defTabSz="121911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67" dirty="0">
                  <a:solidFill>
                    <a:srgbClr val="53565A"/>
                  </a:solidFill>
                  <a:latin typeface="Intel Clear"/>
                </a:rPr>
                <a:t>Media Manager</a:t>
              </a:r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9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51212" y="1284572"/>
              <a:ext cx="353415" cy="353415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105" name="Group 104"/>
          <p:cNvGrpSpPr/>
          <p:nvPr/>
        </p:nvGrpSpPr>
        <p:grpSpPr>
          <a:xfrm>
            <a:off x="6220415" y="1873405"/>
            <a:ext cx="1445773" cy="399013"/>
            <a:chOff x="5912805" y="1261773"/>
            <a:chExt cx="1445773" cy="399013"/>
          </a:xfrm>
        </p:grpSpPr>
        <p:sp>
          <p:nvSpPr>
            <p:cNvPr id="106" name="Rectangle 105"/>
            <p:cNvSpPr/>
            <p:nvPr/>
          </p:nvSpPr>
          <p:spPr>
            <a:xfrm>
              <a:off x="5912805" y="1261773"/>
              <a:ext cx="1445773" cy="399013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rgbClr val="00428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r" defTabSz="121911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67" dirty="0">
                  <a:solidFill>
                    <a:srgbClr val="53565A"/>
                  </a:solidFill>
                  <a:latin typeface="Intel Clear"/>
                </a:rPr>
                <a:t>Media Manager</a:t>
              </a:r>
            </a:p>
          </p:txBody>
        </p:sp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9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51212" y="1284572"/>
              <a:ext cx="353415" cy="353415"/>
            </a:xfrm>
            <a:prstGeom prst="rect">
              <a:avLst/>
            </a:prstGeom>
            <a:solidFill>
              <a:schemeClr val="bg1"/>
            </a:solidFill>
          </p:spPr>
        </p:pic>
      </p:grpSp>
      <p:pic>
        <p:nvPicPr>
          <p:cNvPr id="108" name="Picture 107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8823" y="4688824"/>
            <a:ext cx="806795" cy="806795"/>
          </a:xfrm>
          <a:prstGeom prst="rect">
            <a:avLst/>
          </a:prstGeom>
        </p:spPr>
      </p:pic>
      <p:cxnSp>
        <p:nvCxnSpPr>
          <p:cNvPr id="110" name="Straight Connector 109"/>
          <p:cNvCxnSpPr/>
          <p:nvPr/>
        </p:nvCxnSpPr>
        <p:spPr>
          <a:xfrm>
            <a:off x="8022194" y="4243131"/>
            <a:ext cx="239611" cy="442177"/>
          </a:xfrm>
          <a:prstGeom prst="line">
            <a:avLst/>
          </a:prstGeom>
          <a:noFill/>
          <a:ln w="12700" cap="flat" cmpd="sng" algn="ctr">
            <a:solidFill>
              <a:srgbClr val="0071C5"/>
            </a:solidFill>
            <a:prstDash val="solid"/>
          </a:ln>
          <a:effectLst/>
        </p:spPr>
      </p:cxnSp>
      <p:sp>
        <p:nvSpPr>
          <p:cNvPr id="111" name="TextBox 110"/>
          <p:cNvSpPr txBox="1"/>
          <p:nvPr/>
        </p:nvSpPr>
        <p:spPr>
          <a:xfrm>
            <a:off x="8243118" y="4428656"/>
            <a:ext cx="69121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19"/>
            <a:r>
              <a:rPr lang="en-US" sz="1067" dirty="0" smtClean="0">
                <a:solidFill>
                  <a:srgbClr val="939598"/>
                </a:solidFill>
                <a:latin typeface="Intel Clear"/>
              </a:rPr>
              <a:t>433Mhz</a:t>
            </a:r>
            <a:endParaRPr lang="en-US" sz="1067" dirty="0">
              <a:solidFill>
                <a:srgbClr val="939598"/>
              </a:solidFill>
              <a:latin typeface="Intel Clear"/>
            </a:endParaRPr>
          </a:p>
        </p:txBody>
      </p:sp>
      <p:cxnSp>
        <p:nvCxnSpPr>
          <p:cNvPr id="114" name="Straight Connector 113"/>
          <p:cNvCxnSpPr>
            <a:stCxn id="106" idx="2"/>
            <a:endCxn id="83" idx="0"/>
          </p:cNvCxnSpPr>
          <p:nvPr/>
        </p:nvCxnSpPr>
        <p:spPr>
          <a:xfrm>
            <a:off x="6943302" y="2272418"/>
            <a:ext cx="259497" cy="526768"/>
          </a:xfrm>
          <a:prstGeom prst="line">
            <a:avLst/>
          </a:prstGeom>
          <a:noFill/>
          <a:ln w="12700" cap="flat" cmpd="sng" algn="ctr">
            <a:solidFill>
              <a:srgbClr val="0071C5"/>
            </a:solidFill>
            <a:prstDash val="solid"/>
          </a:ln>
          <a:effectLst/>
        </p:spPr>
      </p:cxnSp>
      <p:pic>
        <p:nvPicPr>
          <p:cNvPr id="117" name="Picture 11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8824" y="3046436"/>
            <a:ext cx="646262" cy="55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80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42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Intel Clear</vt:lpstr>
      <vt:lpstr>Wingdings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Matias Cuenca-Acuna</dc:creator>
  <cp:lastModifiedBy>Matias Cuenca-Acuna</cp:lastModifiedBy>
  <cp:revision>14</cp:revision>
  <dcterms:created xsi:type="dcterms:W3CDTF">2017-05-07T20:09:33Z</dcterms:created>
  <dcterms:modified xsi:type="dcterms:W3CDTF">2017-05-07T20:26:30Z</dcterms:modified>
</cp:coreProperties>
</file>