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22"/>
  </p:notesMasterIdLst>
  <p:sldIdLst>
    <p:sldId id="439" r:id="rId3"/>
    <p:sldId id="486" r:id="rId4"/>
    <p:sldId id="512" r:id="rId5"/>
    <p:sldId id="461" r:id="rId6"/>
    <p:sldId id="478" r:id="rId7"/>
    <p:sldId id="450" r:id="rId8"/>
    <p:sldId id="452" r:id="rId9"/>
    <p:sldId id="454" r:id="rId10"/>
    <p:sldId id="453" r:id="rId11"/>
    <p:sldId id="460" r:id="rId12"/>
    <p:sldId id="458" r:id="rId13"/>
    <p:sldId id="455" r:id="rId14"/>
    <p:sldId id="456" r:id="rId15"/>
    <p:sldId id="457" r:id="rId16"/>
    <p:sldId id="498" r:id="rId17"/>
    <p:sldId id="514" r:id="rId18"/>
    <p:sldId id="477" r:id="rId19"/>
    <p:sldId id="448" r:id="rId20"/>
    <p:sldId id="5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536EA1-840D-4170-A2A7-73BCD920B886}">
          <p14:sldIdLst>
            <p14:sldId id="439"/>
            <p14:sldId id="486"/>
          </p14:sldIdLst>
        </p14:section>
        <p14:section name="Introduction + building blocks" id="{542CE5D0-7A65-443F-999A-1AD0B04547F1}">
          <p14:sldIdLst>
            <p14:sldId id="512"/>
            <p14:sldId id="461"/>
            <p14:sldId id="478"/>
            <p14:sldId id="450"/>
            <p14:sldId id="452"/>
            <p14:sldId id="454"/>
            <p14:sldId id="453"/>
            <p14:sldId id="460"/>
            <p14:sldId id="458"/>
            <p14:sldId id="455"/>
            <p14:sldId id="456"/>
            <p14:sldId id="457"/>
            <p14:sldId id="498"/>
          </p14:sldIdLst>
        </p14:section>
        <p14:section name="Code-along" id="{1855F629-BBE8-47EF-989B-6E6343A154DA}">
          <p14:sldIdLst>
            <p14:sldId id="514"/>
            <p14:sldId id="477"/>
            <p14:sldId id="448"/>
            <p14:sldId id="5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4"/>
    <a:srgbClr val="F4C245"/>
    <a:srgbClr val="275E7D"/>
    <a:srgbClr val="122B39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504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énes" userId="f3f680a857a6f265" providerId="LiveId" clId="{0ED848F9-9953-430B-B934-3774FA6ACC69}"/>
    <pc:docChg chg="delSld modSld sldOrd delMainMaster addSection delSection modSection">
      <pc:chgData name="Dénes" userId="f3f680a857a6f265" providerId="LiveId" clId="{0ED848F9-9953-430B-B934-3774FA6ACC69}" dt="2023-09-15T04:17:34.725" v="33" actId="17851"/>
      <pc:docMkLst>
        <pc:docMk/>
      </pc:docMkLst>
      <pc:sldChg chg="del">
        <pc:chgData name="Dénes" userId="f3f680a857a6f265" providerId="LiveId" clId="{0ED848F9-9953-430B-B934-3774FA6ACC69}" dt="2023-09-15T04:08:15.656" v="0" actId="47"/>
        <pc:sldMkLst>
          <pc:docMk/>
          <pc:sldMk cId="4268940361" sldId="258"/>
        </pc:sldMkLst>
      </pc:sldChg>
      <pc:sldChg chg="del">
        <pc:chgData name="Dénes" userId="f3f680a857a6f265" providerId="LiveId" clId="{0ED848F9-9953-430B-B934-3774FA6ACC69}" dt="2023-09-15T04:11:50.907" v="9" actId="47"/>
        <pc:sldMkLst>
          <pc:docMk/>
          <pc:sldMk cId="2503547247" sldId="260"/>
        </pc:sldMkLst>
      </pc:sldChg>
      <pc:sldChg chg="modSp mod">
        <pc:chgData name="Dénes" userId="f3f680a857a6f265" providerId="LiveId" clId="{0ED848F9-9953-430B-B934-3774FA6ACC69}" dt="2023-09-15T04:12:23.764" v="13" actId="20577"/>
        <pc:sldMkLst>
          <pc:docMk/>
          <pc:sldMk cId="2137618512" sldId="417"/>
        </pc:sldMkLst>
        <pc:spChg chg="mod">
          <ac:chgData name="Dénes" userId="f3f680a857a6f265" providerId="LiveId" clId="{0ED848F9-9953-430B-B934-3774FA6ACC69}" dt="2023-09-15T04:12:23.764" v="13" actId="20577"/>
          <ac:spMkLst>
            <pc:docMk/>
            <pc:sldMk cId="2137618512" sldId="417"/>
            <ac:spMk id="4" creationId="{1541876F-7425-1845-8791-BABED84155E3}"/>
          </ac:spMkLst>
        </pc:spChg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5010846" sldId="4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85463497" sldId="44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55718488" sldId="445"/>
        </pc:sldMkLst>
      </pc:sldChg>
      <pc:sldChg chg="del">
        <pc:chgData name="Dénes" userId="f3f680a857a6f265" providerId="LiveId" clId="{0ED848F9-9953-430B-B934-3774FA6ACC69}" dt="2023-09-15T04:16:45.918" v="27" actId="47"/>
        <pc:sldMkLst>
          <pc:docMk/>
          <pc:sldMk cId="4016547834" sldId="447"/>
        </pc:sldMkLst>
      </pc:sldChg>
      <pc:sldChg chg="modSp mod ord">
        <pc:chgData name="Dénes" userId="f3f680a857a6f265" providerId="LiveId" clId="{0ED848F9-9953-430B-B934-3774FA6ACC69}" dt="2023-09-15T04:16:18.757" v="24" actId="207"/>
        <pc:sldMkLst>
          <pc:docMk/>
          <pc:sldMk cId="4069303533" sldId="448"/>
        </pc:sldMkLst>
        <pc:spChg chg="mod">
          <ac:chgData name="Dénes" userId="f3f680a857a6f265" providerId="LiveId" clId="{0ED848F9-9953-430B-B934-3774FA6ACC69}" dt="2023-09-15T04:16:18.757" v="24" actId="207"/>
          <ac:spMkLst>
            <pc:docMk/>
            <pc:sldMk cId="4069303533" sldId="448"/>
            <ac:spMk id="3" creationId="{28F4464D-1CC1-4F92-88A3-886123E31DD5}"/>
          </ac:spMkLst>
        </pc:spChg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14746924" sldId="4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3053604" sldId="4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84595309" sldId="4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50191090" sldId="4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90040970" sldId="4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49053884" sldId="4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78243824" sldId="4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64349983" sldId="4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26193554" sldId="4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13168073" sldId="4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39673507" sldId="482"/>
        </pc:sldMkLst>
      </pc:sldChg>
      <pc:sldChg chg="del">
        <pc:chgData name="Dénes" userId="f3f680a857a6f265" providerId="LiveId" clId="{0ED848F9-9953-430B-B934-3774FA6ACC69}" dt="2023-09-15T04:16:24.651" v="25" actId="47"/>
        <pc:sldMkLst>
          <pc:docMk/>
          <pc:sldMk cId="2324782681" sldId="4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30283105" sldId="485"/>
        </pc:sldMkLst>
      </pc:sldChg>
      <pc:sldChg chg="ord">
        <pc:chgData name="Dénes" userId="f3f680a857a6f265" providerId="LiveId" clId="{0ED848F9-9953-430B-B934-3774FA6ACC69}" dt="2023-09-15T04:08:50.519" v="3"/>
        <pc:sldMkLst>
          <pc:docMk/>
          <pc:sldMk cId="1374648882" sldId="4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09928843" sldId="48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55074266" sldId="48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93989411" sldId="48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23482004" sldId="49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7337742" sldId="49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66219142" sldId="49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0729840" sldId="49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85453757" sldId="496"/>
        </pc:sldMkLst>
      </pc:sldChg>
      <pc:sldChg chg="del">
        <pc:chgData name="Dénes" userId="f3f680a857a6f265" providerId="LiveId" clId="{0ED848F9-9953-430B-B934-3774FA6ACC69}" dt="2023-09-15T04:11:55.158" v="10" actId="47"/>
        <pc:sldMkLst>
          <pc:docMk/>
          <pc:sldMk cId="3338296468" sldId="499"/>
        </pc:sldMkLst>
      </pc:sldChg>
      <pc:sldChg chg="del">
        <pc:chgData name="Dénes" userId="f3f680a857a6f265" providerId="LiveId" clId="{0ED848F9-9953-430B-B934-3774FA6ACC69}" dt="2023-09-15T04:11:56.736" v="11" actId="47"/>
        <pc:sldMkLst>
          <pc:docMk/>
          <pc:sldMk cId="3611068712" sldId="500"/>
        </pc:sldMkLst>
      </pc:sldChg>
      <pc:sldChg chg="del">
        <pc:chgData name="Dénes" userId="f3f680a857a6f265" providerId="LiveId" clId="{0ED848F9-9953-430B-B934-3774FA6ACC69}" dt="2023-09-15T04:17:05.019" v="28" actId="2696"/>
        <pc:sldMkLst>
          <pc:docMk/>
          <pc:sldMk cId="322112162" sldId="511"/>
        </pc:sldMkLst>
      </pc:sldChg>
      <pc:sldChg chg="del">
        <pc:chgData name="Dénes" userId="f3f680a857a6f265" providerId="LiveId" clId="{0ED848F9-9953-430B-B934-3774FA6ACC69}" dt="2023-09-15T04:16:43.102" v="26" actId="47"/>
        <pc:sldMkLst>
          <pc:docMk/>
          <pc:sldMk cId="140558339" sldId="51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10739805" sldId="51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66609173" sldId="51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57731013" sldId="51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78067780" sldId="52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36991197" sldId="52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685525366" sldId="52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54300989" sldId="52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18451723" sldId="52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40811817" sldId="52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11389124" sldId="52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94762871" sldId="52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71022396" sldId="52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98204450" sldId="52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65399229" sldId="53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2929952" sldId="53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99071343" sldId="53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29685228" sldId="53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37192248" sldId="53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29722573" sldId="53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52307292" sldId="53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01637359" sldId="53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6971036" sldId="53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1117172" sldId="53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29759038" sldId="5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52342405" sldId="54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82482272" sldId="54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18087419" sldId="54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72299651" sldId="54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12645442" sldId="54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18353975" sldId="54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01841930" sldId="54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24321118" sldId="54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78001719" sldId="54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1572654" sldId="55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63230674" sldId="55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41094970" sldId="55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33653299" sldId="55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35066022" sldId="55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85730633" sldId="55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415077" sldId="55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75528992" sldId="55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58088739" sldId="55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40018987" sldId="55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38956679" sldId="56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67726172" sldId="56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71343610" sldId="5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89748569" sldId="5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44552965" sldId="5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09984589" sldId="56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46735829" sldId="5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5519805" sldId="5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58933024" sldId="5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60297229" sldId="5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40093772" sldId="5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53503815" sldId="5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98535393" sldId="57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2864340" sldId="57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856053704" sldId="5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66100698" sldId="57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85251360" sldId="57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48149650" sldId="57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3433126" sldId="57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34710729" sldId="57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83315060" sldId="58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2209268" sldId="58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72022794" sldId="58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37206304" sldId="58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72939313" sldId="5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4599552" sldId="58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82413280" sldId="5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93932739" sldId="58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47450586" sldId="58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70993883" sldId="58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34167973" sldId="59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11904420" sldId="59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27289086" sldId="59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04862871" sldId="59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32224661" sldId="59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094883228" sldId="59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579085992" sldId="59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25727134" sldId="59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84488536" sldId="59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956501485" sldId="59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08728460" sldId="60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98095728" sldId="60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51544127" sldId="60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61152640" sldId="60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291507706" sldId="60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01523271" sldId="60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40139272" sldId="60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5655249" sldId="60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23244745" sldId="60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08627582" sldId="60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17226998" sldId="61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19659140" sldId="61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15789903" sldId="61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20175225" sldId="61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40875762" sldId="61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69459795" sldId="61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94133328" sldId="61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00687883" sldId="61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84280639" sldId="61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227771505" sldId="61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66370481" sldId="62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33249246" sldId="62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4301959" sldId="62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12152195" sldId="62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09455462" sldId="62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6561978" sldId="62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92402151" sldId="62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894779402" sldId="62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031287000" sldId="62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8829106" sldId="62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2589951" sldId="63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9986046" sldId="63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44888389" sldId="63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1237832" sldId="63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50520625" sldId="63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74182362" sldId="63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79913411" sldId="63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546178986" sldId="63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46541603" sldId="63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811068638" sldId="63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315468881" sldId="64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20493020" sldId="64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05325210" sldId="64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60237070" sldId="64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85673281" sldId="64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34022622" sldId="64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949465878" sldId="64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443354086" sldId="64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7952291" sldId="64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54182889" sldId="65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93894172" sldId="65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9359540" sldId="65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76473387" sldId="65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98447666" sldId="65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29896449" sldId="65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045494086" sldId="65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81780004" sldId="65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765039677" sldId="65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199338660" sldId="65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394557890" sldId="66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524994220" sldId="66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00206198" sldId="66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0891492" sldId="66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67339752" sldId="66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40099556" sldId="66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00078454" sldId="66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33446859" sldId="66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141724372" sldId="66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44061213" sldId="66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789399488" sldId="67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755661096" sldId="67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100787838" sldId="67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1694689016" sldId="67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693570128" sldId="67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79376524" sldId="67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28760493" sldId="67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21571828" sldId="677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358359429" sldId="678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871239153" sldId="679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468128745" sldId="680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568492468" sldId="681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900327486" sldId="682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611404709" sldId="683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993964228" sldId="684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493955606" sldId="685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225877180" sldId="686"/>
        </pc:sldMkLst>
      </pc:sldChg>
      <pc:sldChg chg="del">
        <pc:chgData name="Dénes" userId="f3f680a857a6f265" providerId="LiveId" clId="{0ED848F9-9953-430B-B934-3774FA6ACC69}" dt="2023-09-15T04:08:15.656" v="0" actId="47"/>
        <pc:sldMkLst>
          <pc:docMk/>
          <pc:sldMk cId="3133894532" sldId="687"/>
        </pc:sldMkLst>
      </pc:sldChg>
      <pc:sldMasterChg chg="del delSldLayout">
        <pc:chgData name="Dénes" userId="f3f680a857a6f265" providerId="LiveId" clId="{0ED848F9-9953-430B-B934-3774FA6ACC69}" dt="2023-09-15T04:08:15.656" v="0" actId="47"/>
        <pc:sldMasterMkLst>
          <pc:docMk/>
          <pc:sldMasterMk cId="1341570318" sldId="2147483672"/>
        </pc:sldMasterMkLst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126943439" sldId="2147483673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908206781" sldId="2147483674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4270211669" sldId="2147483675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790033593" sldId="2147483676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4005547968" sldId="2147483677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086543081" sldId="2147483678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2533917596" sldId="2147483679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947963263" sldId="2147483680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133639331" sldId="2147483681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1518044093" sldId="2147483682"/>
          </pc:sldLayoutMkLst>
        </pc:sldLayoutChg>
        <pc:sldLayoutChg chg="del">
          <pc:chgData name="Dénes" userId="f3f680a857a6f265" providerId="LiveId" clId="{0ED848F9-9953-430B-B934-3774FA6ACC69}" dt="2023-09-15T04:08:15.656" v="0" actId="47"/>
          <pc:sldLayoutMkLst>
            <pc:docMk/>
            <pc:sldMasterMk cId="1341570318" sldId="2147483672"/>
            <pc:sldLayoutMk cId="966845180" sldId="2147483683"/>
          </pc:sldLayoutMkLst>
        </pc:sldLayoutChg>
      </pc:sldMasterChg>
    </pc:docChg>
  </pc:docChgLst>
  <pc:docChgLst>
    <pc:chgData name="Dénes CSALA" userId="f3f680a857a6f265" providerId="LiveId" clId="{6BB35AEB-89C8-4E2D-A49F-178E29F98E01}"/>
    <pc:docChg chg="custSel delSld modSld delMainMaster modSection">
      <pc:chgData name="Dénes CSALA" userId="f3f680a857a6f265" providerId="LiveId" clId="{6BB35AEB-89C8-4E2D-A49F-178E29F98E01}" dt="2024-01-31T10:48:47.051" v="32" actId="20577"/>
      <pc:docMkLst>
        <pc:docMk/>
      </pc:docMkLst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259574020" sldId="30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574078882" sldId="30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253248310" sldId="328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319191273" sldId="32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648556959" sldId="33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498203997" sldId="37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599696688" sldId="374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404310183" sldId="37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2526222" sldId="37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84904678" sldId="37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249992337" sldId="382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4286118695" sldId="38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998117785" sldId="40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035152341" sldId="41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4174409995" sldId="41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5999366" sldId="41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011734661" sldId="41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137618512" sldId="417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803875407" sldId="418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964436497" sldId="42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779194792" sldId="44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762940077" sldId="46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936677657" sldId="480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825520827" sldId="48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746984205" sldId="483"/>
        </pc:sldMkLst>
      </pc:sldChg>
      <pc:sldChg chg="modSp mod">
        <pc:chgData name="Dénes CSALA" userId="f3f680a857a6f265" providerId="LiveId" clId="{6BB35AEB-89C8-4E2D-A49F-178E29F98E01}" dt="2024-01-31T10:47:28.308" v="2" actId="20577"/>
        <pc:sldMkLst>
          <pc:docMk/>
          <pc:sldMk cId="1374648882" sldId="486"/>
        </pc:sldMkLst>
        <pc:spChg chg="mod">
          <ac:chgData name="Dénes CSALA" userId="f3f680a857a6f265" providerId="LiveId" clId="{6BB35AEB-89C8-4E2D-A49F-178E29F98E01}" dt="2024-01-31T10:47:28.308" v="2" actId="20577"/>
          <ac:spMkLst>
            <pc:docMk/>
            <pc:sldMk cId="1374648882" sldId="486"/>
            <ac:spMk id="2" creationId="{FC4383FA-EEB7-47D9-935D-7234D206AD1E}"/>
          </ac:spMkLst>
        </pc:spChg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2148734323" sldId="501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742443480" sldId="502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99540335" sldId="503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158374615" sldId="504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930259292" sldId="505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63395212" sldId="506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3562328186" sldId="507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746662692" sldId="508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407761938" sldId="509"/>
        </pc:sldMkLst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924339747" sldId="510"/>
        </pc:sldMkLst>
      </pc:sldChg>
      <pc:sldChg chg="modSp mod">
        <pc:chgData name="Dénes CSALA" userId="f3f680a857a6f265" providerId="LiveId" clId="{6BB35AEB-89C8-4E2D-A49F-178E29F98E01}" dt="2024-01-31T10:47:31.341" v="4" actId="20577"/>
        <pc:sldMkLst>
          <pc:docMk/>
          <pc:sldMk cId="1643953318" sldId="512"/>
        </pc:sldMkLst>
        <pc:spChg chg="mod">
          <ac:chgData name="Dénes CSALA" userId="f3f680a857a6f265" providerId="LiveId" clId="{6BB35AEB-89C8-4E2D-A49F-178E29F98E01}" dt="2024-01-31T10:47:31.341" v="4" actId="20577"/>
          <ac:spMkLst>
            <pc:docMk/>
            <pc:sldMk cId="1643953318" sldId="512"/>
            <ac:spMk id="2" creationId="{FC4383FA-EEB7-47D9-935D-7234D206AD1E}"/>
          </ac:spMkLst>
        </pc:spChg>
      </pc:sldChg>
      <pc:sldChg chg="del">
        <pc:chgData name="Dénes CSALA" userId="f3f680a857a6f265" providerId="LiveId" clId="{6BB35AEB-89C8-4E2D-A49F-178E29F98E01}" dt="2024-01-31T10:28:10.802" v="0" actId="47"/>
        <pc:sldMkLst>
          <pc:docMk/>
          <pc:sldMk cId="1335822625" sldId="513"/>
        </pc:sldMkLst>
      </pc:sldChg>
      <pc:sldChg chg="modSp mod">
        <pc:chgData name="Dénes CSALA" userId="f3f680a857a6f265" providerId="LiveId" clId="{6BB35AEB-89C8-4E2D-A49F-178E29F98E01}" dt="2024-01-31T10:48:47.051" v="32" actId="20577"/>
        <pc:sldMkLst>
          <pc:docMk/>
          <pc:sldMk cId="1599196781" sldId="516"/>
        </pc:sldMkLst>
        <pc:spChg chg="mod">
          <ac:chgData name="Dénes CSALA" userId="f3f680a857a6f265" providerId="LiveId" clId="{6BB35AEB-89C8-4E2D-A49F-178E29F98E01}" dt="2024-01-31T10:48:47.051" v="32" actId="20577"/>
          <ac:spMkLst>
            <pc:docMk/>
            <pc:sldMk cId="1599196781" sldId="516"/>
            <ac:spMk id="2" creationId="{0FEE2FE8-D24E-41DE-AA78-81A6ECA35759}"/>
          </ac:spMkLst>
        </pc:spChg>
      </pc:sldChg>
      <pc:sldMasterChg chg="del delSldLayout">
        <pc:chgData name="Dénes CSALA" userId="f3f680a857a6f265" providerId="LiveId" clId="{6BB35AEB-89C8-4E2D-A49F-178E29F98E01}" dt="2024-01-31T10:28:10.802" v="0" actId="47"/>
        <pc:sldMasterMkLst>
          <pc:docMk/>
          <pc:sldMasterMk cId="4292250768" sldId="2147483660"/>
        </pc:sldMasterMkLst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870221631" sldId="2147483661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6051659" sldId="2147483662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1853187565" sldId="2147483663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29005501" sldId="2147483664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579885871" sldId="2147483665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158115120" sldId="2147483666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398858268" sldId="2147483667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355315632" sldId="2147483668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3994327438" sldId="2147483669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278247276" sldId="2147483670"/>
          </pc:sldLayoutMkLst>
        </pc:sldLayoutChg>
        <pc:sldLayoutChg chg="del">
          <pc:chgData name="Dénes CSALA" userId="f3f680a857a6f265" providerId="LiveId" clId="{6BB35AEB-89C8-4E2D-A49F-178E29F98E01}" dt="2024-01-31T10:28:10.802" v="0" actId="47"/>
          <pc:sldLayoutMkLst>
            <pc:docMk/>
            <pc:sldMasterMk cId="4292250768" sldId="2147483660"/>
            <pc:sldLayoutMk cId="4009167351" sldId="2147483671"/>
          </pc:sldLayoutMkLst>
        </pc:sldLayoutChg>
      </pc:sldMasterChg>
    </pc:docChg>
  </pc:docChgLst>
  <pc:docChgLst>
    <pc:chgData name="Dénes" userId="f3f680a857a6f265" providerId="LiveId" clId="{BDBE6496-8B43-40A2-8D74-2CC5C1542BA4}"/>
    <pc:docChg chg="undo custSel addSld delSld modSld sldOrd modSection">
      <pc:chgData name="Dénes" userId="f3f680a857a6f265" providerId="LiveId" clId="{BDBE6496-8B43-40A2-8D74-2CC5C1542BA4}" dt="2023-09-15T05:13:53.761" v="98" actId="2890"/>
      <pc:docMkLst>
        <pc:docMk/>
      </pc:docMkLst>
      <pc:sldChg chg="add ord">
        <pc:chgData name="Dénes" userId="f3f680a857a6f265" providerId="LiveId" clId="{BDBE6496-8B43-40A2-8D74-2CC5C1542BA4}" dt="2023-09-15T05:10:15.232" v="92"/>
        <pc:sldMkLst>
          <pc:docMk/>
          <pc:sldMk cId="1548595177" sldId="439"/>
        </pc:sldMkLst>
      </pc:sldChg>
      <pc:sldChg chg="modSp mod">
        <pc:chgData name="Dénes" userId="f3f680a857a6f265" providerId="LiveId" clId="{BDBE6496-8B43-40A2-8D74-2CC5C1542BA4}" dt="2023-09-15T05:13:49.165" v="96" actId="1076"/>
        <pc:sldMkLst>
          <pc:docMk/>
          <pc:sldMk cId="4069303533" sldId="448"/>
        </pc:sldMkLst>
        <pc:spChg chg="mod">
          <ac:chgData name="Dénes" userId="f3f680a857a6f265" providerId="LiveId" clId="{BDBE6496-8B43-40A2-8D74-2CC5C1542BA4}" dt="2023-09-15T05:13:46.155" v="95" actId="1076"/>
          <ac:spMkLst>
            <pc:docMk/>
            <pc:sldMk cId="4069303533" sldId="448"/>
            <ac:spMk id="2" creationId="{FC4383FA-EEB7-47D9-935D-7234D206AD1E}"/>
          </ac:spMkLst>
        </pc:spChg>
        <pc:spChg chg="mod">
          <ac:chgData name="Dénes" userId="f3f680a857a6f265" providerId="LiveId" clId="{BDBE6496-8B43-40A2-8D74-2CC5C1542BA4}" dt="2023-09-15T05:13:49.165" v="96" actId="1076"/>
          <ac:spMkLst>
            <pc:docMk/>
            <pc:sldMk cId="4069303533" sldId="448"/>
            <ac:spMk id="3" creationId="{28F4464D-1CC1-4F92-88A3-886123E31DD5}"/>
          </ac:spMkLst>
        </pc:spChg>
      </pc:sldChg>
      <pc:sldChg chg="modSp mod">
        <pc:chgData name="Dénes" userId="f3f680a857a6f265" providerId="LiveId" clId="{BDBE6496-8B43-40A2-8D74-2CC5C1542BA4}" dt="2023-09-15T04:50:10.081" v="88" actId="1076"/>
        <pc:sldMkLst>
          <pc:docMk/>
          <pc:sldMk cId="1743685917" sldId="453"/>
        </pc:sldMkLst>
        <pc:picChg chg="mod modCrop">
          <ac:chgData name="Dénes" userId="f3f680a857a6f265" providerId="LiveId" clId="{BDBE6496-8B43-40A2-8D74-2CC5C1542BA4}" dt="2023-09-15T04:50:10.081" v="88" actId="1076"/>
          <ac:picMkLst>
            <pc:docMk/>
            <pc:sldMk cId="1743685917" sldId="453"/>
            <ac:picMk id="6" creationId="{74115C9D-A2D4-4903-9446-234A84E0677C}"/>
          </ac:picMkLst>
        </pc:picChg>
      </pc:sldChg>
      <pc:sldChg chg="addSp delSp modSp mod">
        <pc:chgData name="Dénes" userId="f3f680a857a6f265" providerId="LiveId" clId="{BDBE6496-8B43-40A2-8D74-2CC5C1542BA4}" dt="2023-09-15T04:48:43.363" v="80" actId="1076"/>
        <pc:sldMkLst>
          <pc:docMk/>
          <pc:sldMk cId="300575366" sldId="454"/>
        </pc:sldMkLst>
        <pc:spChg chg="add mod">
          <ac:chgData name="Dénes" userId="f3f680a857a6f265" providerId="LiveId" clId="{BDBE6496-8B43-40A2-8D74-2CC5C1542BA4}" dt="2023-09-15T04:48:43.363" v="80" actId="1076"/>
          <ac:spMkLst>
            <pc:docMk/>
            <pc:sldMk cId="300575366" sldId="454"/>
            <ac:spMk id="4" creationId="{710094D4-95CB-BA29-D031-E9993C127E18}"/>
          </ac:spMkLst>
        </pc:spChg>
        <pc:picChg chg="del">
          <ac:chgData name="Dénes" userId="f3f680a857a6f265" providerId="LiveId" clId="{BDBE6496-8B43-40A2-8D74-2CC5C1542BA4}" dt="2023-09-15T04:46:34.062" v="55" actId="478"/>
          <ac:picMkLst>
            <pc:docMk/>
            <pc:sldMk cId="300575366" sldId="454"/>
            <ac:picMk id="5" creationId="{EF839A12-4B9F-4BFD-9929-42FE27C15B75}"/>
          </ac:picMkLst>
        </pc:picChg>
      </pc:sldChg>
      <pc:sldChg chg="modSp mod">
        <pc:chgData name="Dénes" userId="f3f680a857a6f265" providerId="LiveId" clId="{BDBE6496-8B43-40A2-8D74-2CC5C1542BA4}" dt="2023-09-15T04:50:23.056" v="89" actId="1076"/>
        <pc:sldMkLst>
          <pc:docMk/>
          <pc:sldMk cId="196709755" sldId="456"/>
        </pc:sldMkLst>
        <pc:picChg chg="mod">
          <ac:chgData name="Dénes" userId="f3f680a857a6f265" providerId="LiveId" clId="{BDBE6496-8B43-40A2-8D74-2CC5C1542BA4}" dt="2023-09-15T04:50:23.056" v="89" actId="1076"/>
          <ac:picMkLst>
            <pc:docMk/>
            <pc:sldMk cId="196709755" sldId="456"/>
            <ac:picMk id="7" creationId="{9EF2AD4E-7909-4453-8E9A-07A9EC6093EF}"/>
          </ac:picMkLst>
        </pc:picChg>
      </pc:sldChg>
      <pc:sldChg chg="add del">
        <pc:chgData name="Dénes" userId="f3f680a857a6f265" providerId="LiveId" clId="{BDBE6496-8B43-40A2-8D74-2CC5C1542BA4}" dt="2023-09-15T04:44:34.513" v="2" actId="2696"/>
        <pc:sldMkLst>
          <pc:docMk/>
          <pc:sldMk cId="601105788" sldId="472"/>
        </pc:sldMkLst>
      </pc:sldChg>
      <pc:sldChg chg="add del">
        <pc:chgData name="Dénes" userId="f3f680a857a6f265" providerId="LiveId" clId="{BDBE6496-8B43-40A2-8D74-2CC5C1542BA4}" dt="2023-09-15T04:44:34.513" v="2" actId="2696"/>
        <pc:sldMkLst>
          <pc:docMk/>
          <pc:sldMk cId="234928546" sldId="473"/>
        </pc:sldMkLst>
      </pc:sldChg>
      <pc:sldChg chg="add del">
        <pc:chgData name="Dénes" userId="f3f680a857a6f265" providerId="LiveId" clId="{BDBE6496-8B43-40A2-8D74-2CC5C1542BA4}" dt="2023-09-15T04:32:26.075" v="1" actId="2696"/>
        <pc:sldMkLst>
          <pc:docMk/>
          <pc:sldMk cId="3972393453" sldId="477"/>
        </pc:sldMkLst>
      </pc:sldChg>
      <pc:sldChg chg="modSp">
        <pc:chgData name="Dénes" userId="f3f680a857a6f265" providerId="LiveId" clId="{BDBE6496-8B43-40A2-8D74-2CC5C1542BA4}" dt="2023-09-15T04:46:22.124" v="54"/>
        <pc:sldMkLst>
          <pc:docMk/>
          <pc:sldMk cId="920466972" sldId="478"/>
        </pc:sldMkLst>
        <pc:picChg chg="mod">
          <ac:chgData name="Dénes" userId="f3f680a857a6f265" providerId="LiveId" clId="{BDBE6496-8B43-40A2-8D74-2CC5C1542BA4}" dt="2023-09-15T04:46:22.124" v="54"/>
          <ac:picMkLst>
            <pc:docMk/>
            <pc:sldMk cId="920466972" sldId="478"/>
            <ac:picMk id="2050" creationId="{A052E327-152A-41B3-AE33-4893CDB9803D}"/>
          </ac:picMkLst>
        </pc:picChg>
      </pc:sldChg>
      <pc:sldChg chg="add del">
        <pc:chgData name="Dénes" userId="f3f680a857a6f265" providerId="LiveId" clId="{BDBE6496-8B43-40A2-8D74-2CC5C1542BA4}" dt="2023-09-15T05:13:53.761" v="98" actId="2890"/>
        <pc:sldMkLst>
          <pc:docMk/>
          <pc:sldMk cId="2132556835" sldId="5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438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962"/>
            <a:ext cx="9144000" cy="1655838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8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267"/>
            <a:ext cx="10515600" cy="285205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8934"/>
            <a:ext cx="10515600" cy="150101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5172"/>
            <a:ext cx="5207000" cy="4351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3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276"/>
            <a:ext cx="10515600" cy="1325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238"/>
            <a:ext cx="5157259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4924"/>
            <a:ext cx="5157259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238"/>
            <a:ext cx="5183717" cy="82368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4924"/>
            <a:ext cx="5183717" cy="36842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5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32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66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1"/>
            <a:ext cx="3931709" cy="16002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6972"/>
            <a:ext cx="6172200" cy="4874381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1709" cy="381120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87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276"/>
            <a:ext cx="2628900" cy="58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276"/>
            <a:ext cx="7785100" cy="58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276"/>
            <a:ext cx="10515600" cy="132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172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077B-C732-49E5-B20E-05DE29246531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048"/>
            <a:ext cx="41148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048"/>
            <a:ext cx="2743200" cy="365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DE02-910E-4DDA-B364-3691069864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nityfair.com/news/2018/07/the-man-who-created-the-world-wide-web-has-some-regrets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cern/science/computing/birth-web/short-history-we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63" y="3875315"/>
            <a:ext cx="10998274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Putting HTML and CSS together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7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To link your HTML page to a CSS file you specify the location in the head section of your page. </a:t>
            </a:r>
            <a:br>
              <a:rPr lang="en-GB" sz="36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Here is the head section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Page 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Link to my CSS file --&gt;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"firstExample.css"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GB" sz="3100" b="0" dirty="0">
                <a:solidFill>
                  <a:schemeClr val="bg1">
                    <a:lumMod val="95000"/>
                  </a:schemeClr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Your page w</a:t>
            </a:r>
            <a:r>
              <a:rPr lang="en-GB" sz="31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ill now have the styles set out in the CSS file.</a:t>
            </a:r>
            <a:r>
              <a:rPr lang="en-GB" sz="4400" dirty="0">
                <a:solidFill>
                  <a:schemeClr val="bg1">
                    <a:lumMod val="95000"/>
                  </a:scheme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</a:t>
            </a:r>
            <a:br>
              <a:rPr lang="en-GB" sz="5400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7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JavaScript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11023941" cy="4789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 launched by Netscape. Brief war with Microsoft before widespread adoption.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Brendan </a:t>
            </a:r>
            <a:r>
              <a:rPr lang="en-GB" sz="1800" dirty="0" err="1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Eich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role in development of JS. Now used in almost all (&gt;95%) of web sites.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JS allows us to make web sites interactive. Changing what the web site looks like and does in response to our choices.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 Data Science.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Some uses of JS.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Fetching data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Grab data from another site, via an API, when you open you page.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Cleaning and manipulating data.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Prepare and analyse the data for use in a chart or table.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Visualising data. 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Display the data in a way you wish. There are lots of charting “libraries” that do this. We will use two (Vega Lite and Charts.js).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Interactivity.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Make visualisations interactive + sites fun and engaging. </a:t>
            </a:r>
            <a:endParaRPr lang="en-GB" sz="105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28871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data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89"/>
            <a:ext cx="10464874" cy="53815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ava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cript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bject </a:t>
            </a:r>
            <a:r>
              <a:rPr lang="en-GB" sz="24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otation. 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 important data type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Why use it?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It 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is the way computers share data. </a:t>
            </a:r>
          </a:p>
          <a:p>
            <a:pPr lvl="1">
              <a:lnSpc>
                <a:spcPct val="150000"/>
              </a:lnSpc>
            </a:pPr>
            <a:r>
              <a:rPr lang="en-GB" sz="1600" b="0" i="0" dirty="0">
                <a:solidFill>
                  <a:schemeClr val="bg1"/>
                </a:solidFill>
                <a:effectLst/>
                <a:latin typeface="Circular Std Book" panose="020B0604020101020102" pitchFamily="34" charset="0"/>
                <a:cs typeface="Circular Std Book" panose="020B0604020101020102" pitchFamily="34" charset="0"/>
              </a:rPr>
              <a:t>Most importantly it is what many APIs will deliver – your data will arrive to you in this w</a:t>
            </a:r>
            <a:r>
              <a:rPr lang="en-GB" sz="16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ay. 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  <a:latin typeface="Verdana" panose="020B0604030504040204" pitchFamily="34" charset="0"/>
                <a:cs typeface="Circular Std Book" panose="020B0604020101020102" pitchFamily="34" charset="0"/>
              </a:rPr>
              <a:t>It looks complicated at first, but is easy to convert into access, change and chart. 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Formatted as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 : value 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pairs (aka </a:t>
            </a:r>
            <a:r>
              <a:rPr lang="en-GB" sz="24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name : value</a:t>
            </a:r>
            <a:r>
              <a:rPr lang="en-GB" sz="2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pairs)</a:t>
            </a: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'{"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name":“Richard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", “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kids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":3, “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team":“Manchester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United”, “</a:t>
            </a:r>
            <a:r>
              <a:rPr lang="en-US" sz="1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address”:null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}’</a:t>
            </a:r>
          </a:p>
          <a:p>
            <a:pPr marL="327025" lvl="1" indent="-327025">
              <a:lnSpc>
                <a:spcPct val="150000"/>
              </a:lnSpc>
            </a:pP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Keys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are strings, always in double quotes.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can be many things: string, number, arrays, objects.</a:t>
            </a:r>
          </a:p>
          <a:p>
            <a:pPr marL="327025" lvl="1" indent="-327025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Useful tools: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www.jsonlint.com.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 Test and format JSON.</a:t>
            </a:r>
          </a:p>
          <a:p>
            <a:pPr marL="784225" lvl="2" indent="-327025">
              <a:lnSpc>
                <a:spcPct val="150000"/>
              </a:lnSpc>
            </a:pPr>
            <a:r>
              <a:rPr lang="en-US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JSON formatter.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Chrome extension.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32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sz="4400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5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F2AD4E-7909-4453-8E9A-07A9EC60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8" y="1494958"/>
            <a:ext cx="5095410" cy="455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5DB71-237A-4CA2-99B5-84C9FBC2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" y="1536503"/>
            <a:ext cx="5257800" cy="17442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74C999-13E2-4C28-9CEA-ED65623C29EA}"/>
              </a:ext>
            </a:extLst>
          </p:cNvPr>
          <p:cNvSpPr txBox="1">
            <a:spLocks/>
          </p:cNvSpPr>
          <p:nvPr/>
        </p:nvSpPr>
        <p:spPr>
          <a:xfrm>
            <a:off x="479867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Raw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EF6234-CF44-4F57-A1F6-06E2D0F56BB4}"/>
              </a:ext>
            </a:extLst>
          </p:cNvPr>
          <p:cNvSpPr txBox="1">
            <a:spLocks/>
          </p:cNvSpPr>
          <p:nvPr/>
        </p:nvSpPr>
        <p:spPr>
          <a:xfrm>
            <a:off x="6096000" y="637053"/>
            <a:ext cx="5793137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Parsed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C6DF0-AC87-4182-9F78-59EEFF729D41}"/>
              </a:ext>
            </a:extLst>
          </p:cNvPr>
          <p:cNvSpPr txBox="1"/>
          <p:nvPr/>
        </p:nvSpPr>
        <p:spPr>
          <a:xfrm>
            <a:off x="387639" y="3774332"/>
            <a:ext cx="609760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7025" marR="0" lvl="1" indent="-3270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API returns.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 The results of request to Sport Data API.</a:t>
            </a:r>
          </a:p>
        </p:txBody>
      </p:sp>
    </p:spTree>
    <p:extLst>
      <p:ext uri="{BB962C8B-B14F-4D97-AF65-F5344CB8AC3E}">
        <p14:creationId xmlns:p14="http://schemas.microsoft.com/office/powerpoint/2010/main" val="1967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A34EE-B2E6-416C-AA0D-C1661D08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2" y="1019491"/>
            <a:ext cx="9002693" cy="60017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19D3E8-61E2-46B2-8F43-027C683E5180}"/>
              </a:ext>
            </a:extLst>
          </p:cNvPr>
          <p:cNvSpPr txBox="1">
            <a:spLocks/>
          </p:cNvSpPr>
          <p:nvPr/>
        </p:nvSpPr>
        <p:spPr>
          <a:xfrm>
            <a:off x="173203" y="217714"/>
            <a:ext cx="3582369" cy="496977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Charts as JSON</a:t>
            </a: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EA415-7DCF-4D1B-90BA-253C95E8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2" y="2077151"/>
            <a:ext cx="3973286" cy="46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5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1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[90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1" u="none" strike="noStrike" kern="1200" cap="none" spc="0" normalizeH="0" baseline="0" noProof="0" dirty="0">
                <a:ln>
                  <a:noFill/>
                </a:ln>
                <a:solidFill>
                  <a:srgbClr val="F4C245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Code-along</a:t>
            </a:r>
            <a:endParaRPr kumimoji="0" lang="en-GB" sz="6000" b="0" i="1" u="none" strike="noStrike" kern="1200" cap="none" spc="0" normalizeH="0" baseline="0" noProof="0" dirty="0">
              <a:ln>
                <a:noFill/>
              </a:ln>
              <a:solidFill>
                <a:srgbClr val="F4C245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3A9D7-D224-E0C2-9353-617FBD4DC799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Circular Std Book" panose="020B0604020101020102" pitchFamily="34" charset="0"/>
              </a:rPr>
              <a:t>[30 min]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93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/>
          <a:lstStyle/>
          <a:p>
            <a:pPr algn="l"/>
            <a:r>
              <a:rPr lang="en-GB" sz="72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Embedding charts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9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2" y="3024356"/>
            <a:ext cx="9144000" cy="1457551"/>
          </a:xfrm>
        </p:spPr>
        <p:txBody>
          <a:bodyPr>
            <a:normAutofit fontScale="90000"/>
          </a:bodyPr>
          <a:lstStyle/>
          <a:p>
            <a:pPr algn="l"/>
            <a:r>
              <a:rPr lang="en-GB" sz="67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</a:t>
            </a:r>
            <a: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67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chemeClr val="bg1">
                  <a:lumMod val="95000"/>
                </a:schemeClr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8189-E4D9-4869-A7D8-D07E7213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0"/>
            <a:ext cx="4086225" cy="250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4464D-1CC1-4F92-88A3-886123E31DD5}"/>
              </a:ext>
            </a:extLst>
          </p:cNvPr>
          <p:cNvSpPr txBox="1"/>
          <p:nvPr/>
        </p:nvSpPr>
        <p:spPr>
          <a:xfrm>
            <a:off x="1393372" y="3753131"/>
            <a:ext cx="8512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Set up your GitHub pages site.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Enter your details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36B7B4"/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https://tinyurl.com/DSPP2023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ircular Std Book" panose="020B0604020101020102" pitchFamily="34" charset="0"/>
                <a:ea typeface="+mn-ea"/>
                <a:cs typeface="Circular Std Book" panose="020B0604020101020102" pitchFamily="34" charset="0"/>
              </a:rPr>
              <a:t>Embed first two charts in your page.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white">
                    <a:lumMod val="95000"/>
                  </a:prstClr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examples in the </a:t>
            </a:r>
            <a:r>
              <a:rPr lang="en-GB" sz="2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GitHub folder /section1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36B7B4"/>
              </a:solidFill>
              <a:effectLst/>
              <a:uLnTx/>
              <a:uFillTx/>
              <a:latin typeface="Circular Std Book" panose="020B0604020101020102" pitchFamily="34" charset="0"/>
              <a:ea typeface="+mn-ea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0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 – updated to 3-tier format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817576"/>
            <a:ext cx="1144594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Edit your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Use ”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exampleCharlie.css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file for inspiration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Link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to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using: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	</a:t>
            </a:r>
            <a:r>
              <a:rPr lang="en-GB" dirty="0">
                <a:solidFill>
                  <a:srgbClr val="FFC000"/>
                </a:solidFill>
              </a:rPr>
              <a:t>&lt;link </a:t>
            </a:r>
            <a:r>
              <a:rPr lang="en-GB" dirty="0" err="1">
                <a:solidFill>
                  <a:srgbClr val="FFC000"/>
                </a:solidFill>
              </a:rPr>
              <a:t>rel</a:t>
            </a:r>
            <a:r>
              <a:rPr lang="en-GB" dirty="0">
                <a:solidFill>
                  <a:srgbClr val="FFC000"/>
                </a:solidFill>
              </a:rPr>
              <a:t>="stylesheet" </a:t>
            </a:r>
            <a:r>
              <a:rPr lang="en-GB" dirty="0" err="1">
                <a:solidFill>
                  <a:srgbClr val="FFC000"/>
                </a:solidFill>
              </a:rPr>
              <a:t>href</a:t>
            </a:r>
            <a:r>
              <a:rPr lang="en-GB" dirty="0">
                <a:solidFill>
                  <a:srgbClr val="FFC000"/>
                </a:solidFill>
              </a:rPr>
              <a:t>="</a:t>
            </a:r>
            <a:r>
              <a:rPr lang="en-GB" dirty="0" err="1">
                <a:solidFill>
                  <a:srgbClr val="FFC000"/>
                </a:solidFill>
              </a:rPr>
              <a:t>index.css</a:t>
            </a:r>
            <a:r>
              <a:rPr lang="en-GB" dirty="0">
                <a:solidFill>
                  <a:srgbClr val="FFC000"/>
                </a:solidFill>
              </a:rPr>
              <a:t>"&gt; </a:t>
            </a:r>
            <a:r>
              <a:rPr lang="en-GB" dirty="0">
                <a:solidFill>
                  <a:schemeClr val="bg1"/>
                </a:solidFill>
              </a:rPr>
              <a:t>(inside html head)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Don’t forget to import chosen fonts into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index.html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 and add font rules to “</a:t>
            </a:r>
            <a:r>
              <a:rPr lang="en-GB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index.css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”</a:t>
            </a:r>
            <a:endParaRPr lang="en-GB" dirty="0">
              <a:solidFill>
                <a:srgbClr val="FFC000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[90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80" y="1200219"/>
            <a:ext cx="9658174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Session 2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800" i="1" dirty="0">
                <a:solidFill>
                  <a:srgbClr val="36B7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website</a:t>
            </a:r>
            <a:endParaRPr lang="en-GB" i="1" dirty="0">
              <a:solidFill>
                <a:srgbClr val="36B7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115DA-F588-5E83-BA9C-215DF49205F4}"/>
              </a:ext>
            </a:extLst>
          </p:cNvPr>
          <p:cNvSpPr txBox="1"/>
          <p:nvPr/>
        </p:nvSpPr>
        <p:spPr>
          <a:xfrm>
            <a:off x="798580" y="3609405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[90 min]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C687C2-D06D-BAAB-4C5D-BFCACC2E8163}"/>
              </a:ext>
            </a:extLst>
          </p:cNvPr>
          <p:cNvSpPr txBox="1">
            <a:spLocks/>
          </p:cNvSpPr>
          <p:nvPr/>
        </p:nvSpPr>
        <p:spPr>
          <a:xfrm>
            <a:off x="798580" y="3408007"/>
            <a:ext cx="9658174" cy="1854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i="1" dirty="0">
                <a:solidFill>
                  <a:srgbClr val="F4C2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Introduction + building blocks</a:t>
            </a:r>
            <a:endParaRPr lang="en-GB" i="1" dirty="0">
              <a:solidFill>
                <a:srgbClr val="F4C2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3A9D7-D224-E0C2-9353-617FBD4DC799}"/>
              </a:ext>
            </a:extLst>
          </p:cNvPr>
          <p:cNvSpPr txBox="1"/>
          <p:nvPr/>
        </p:nvSpPr>
        <p:spPr>
          <a:xfrm>
            <a:off x="798580" y="5288449"/>
            <a:ext cx="10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 Extra Light" panose="020B0204020104020204" pitchFamily="34" charset="0"/>
                <a:cs typeface="Circular Std Book" panose="020B0604020101020102" pitchFamily="34" charset="0"/>
              </a:rPr>
              <a:t>[30 min]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5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Building blocks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A8548-2881-4873-8951-346CFE69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0"/>
            <a:ext cx="4610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4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438EA0-BA68-429A-BE20-96381175831C}"/>
              </a:ext>
            </a:extLst>
          </p:cNvPr>
          <p:cNvSpPr/>
          <p:nvPr/>
        </p:nvSpPr>
        <p:spPr>
          <a:xfrm>
            <a:off x="3391381" y="1514171"/>
            <a:ext cx="5116153" cy="480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370103" y="339579"/>
            <a:ext cx="4091945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Data science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pic>
        <p:nvPicPr>
          <p:cNvPr id="2050" name="Picture 2" descr="The Data Science Venn Diagram — Drew Conway">
            <a:extLst>
              <a:ext uri="{FF2B5EF4-FFF2-40B4-BE49-F238E27FC236}">
                <a16:creationId xmlns:a16="http://schemas.microsoft.com/office/drawing/2014/main" id="{A052E327-152A-41B3-AE33-4893CDB9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34" y="1514171"/>
            <a:ext cx="5029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6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D7EC5D-32C0-4D4C-A041-B82241A4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2" y="1247775"/>
            <a:ext cx="4702640" cy="45614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04B1BCC-A90E-4957-8C7D-0153633F146C}"/>
              </a:ext>
            </a:extLst>
          </p:cNvPr>
          <p:cNvSpPr txBox="1">
            <a:spLocks/>
          </p:cNvSpPr>
          <p:nvPr/>
        </p:nvSpPr>
        <p:spPr>
          <a:xfrm>
            <a:off x="107877" y="159105"/>
            <a:ext cx="7978848" cy="869595"/>
          </a:xfrm>
          <a:prstGeom prst="rect">
            <a:avLst/>
          </a:prstGeom>
          <a:solidFill>
            <a:srgbClr val="122B39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Most used languages, 2021</a:t>
            </a: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ircular Std Book" panose="020B0604020101020102" pitchFamily="34" charset="0"/>
                <a:ea typeface="+mj-ea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82E1C-D58A-4CA1-90DF-828094AFB764}"/>
              </a:ext>
            </a:extLst>
          </p:cNvPr>
          <p:cNvSpPr txBox="1"/>
          <p:nvPr/>
        </p:nvSpPr>
        <p:spPr>
          <a:xfrm>
            <a:off x="370103" y="5870776"/>
            <a:ext cx="544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https://insights.stackoverflow.com/survey/2021#technology-most-popular-technologies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4E7-1676-4F39-8E38-32DC1FDA8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7775"/>
            <a:ext cx="5725897" cy="48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8A317-749B-4872-9D88-959DB0F82CCD}"/>
              </a:ext>
            </a:extLst>
          </p:cNvPr>
          <p:cNvSpPr txBox="1"/>
          <p:nvPr/>
        </p:nvSpPr>
        <p:spPr>
          <a:xfrm>
            <a:off x="5992934" y="6176272"/>
            <a:ext cx="813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https://stackoverflow.blog/2021/08/02/2021-stack-overflow-developer-survey-results/</a:t>
            </a:r>
          </a:p>
        </p:txBody>
      </p:sp>
    </p:spTree>
    <p:extLst>
      <p:ext uri="{BB962C8B-B14F-4D97-AF65-F5344CB8AC3E}">
        <p14:creationId xmlns:p14="http://schemas.microsoft.com/office/powerpoint/2010/main" val="20398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538867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470818"/>
            <a:ext cx="535442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Hypertext.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 in http:// (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yper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ext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ransfer </a:t>
            </a:r>
            <a:r>
              <a:rPr lang="en-GB" sz="18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rotocol)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ML.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Markup language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1993.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Invented at CERN by Tim Berners-Lee.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Dave Raggett (Hewlett Packard, Bristol), develops HTML+ and Arena browser.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1995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  WC3 guidelines published, to end browser wars.</a:t>
            </a:r>
          </a:p>
          <a:p>
            <a:pPr>
              <a:lnSpc>
                <a:spcPct val="150000"/>
              </a:lnSpc>
            </a:pPr>
            <a:r>
              <a:rPr lang="en-GB" sz="1800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idea.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The HT in the name is the big idea. There were lots of markup languages (SGML for example) but TBN idea was to link documents together, it added hyperlinks. 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 descr="I Was Devastated”: Tim Berners-Lee, the Man Who Created the World Wide Web,  Has Some Regrets | Vanity Fair">
            <a:extLst>
              <a:ext uri="{FF2B5EF4-FFF2-40B4-BE49-F238E27FC236}">
                <a16:creationId xmlns:a16="http://schemas.microsoft.com/office/drawing/2014/main" id="{C44B3B79-5502-4638-8418-5FD265F5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19" y="837057"/>
            <a:ext cx="5354424" cy="3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8030C-B86A-4B7E-914E-2C27636AD96C}"/>
              </a:ext>
            </a:extLst>
          </p:cNvPr>
          <p:cNvSpPr txBox="1"/>
          <p:nvPr/>
        </p:nvSpPr>
        <p:spPr>
          <a:xfrm>
            <a:off x="6377264" y="5247578"/>
            <a:ext cx="5732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https://www.vanityfair.com/news/2018/07/the-man-who-created-the-world-wide-web-has-some-regrets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2E254-A344-4DD7-AA17-EFC324533E89}"/>
              </a:ext>
            </a:extLst>
          </p:cNvPr>
          <p:cNvSpPr txBox="1"/>
          <p:nvPr/>
        </p:nvSpPr>
        <p:spPr>
          <a:xfrm>
            <a:off x="6377264" y="4539692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 Berners-Lee. Image: CERN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5FE4C-C708-4893-AD06-D0FF58703438}"/>
              </a:ext>
            </a:extLst>
          </p:cNvPr>
          <p:cNvSpPr txBox="1"/>
          <p:nvPr/>
        </p:nvSpPr>
        <p:spPr>
          <a:xfrm>
            <a:off x="6377264" y="49232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https://home.cern/science/computing/birth-web/short-history-web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16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6" y="313124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HTML example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094D4-95CB-BA29-D031-E9993C127E18}"/>
              </a:ext>
            </a:extLst>
          </p:cNvPr>
          <p:cNvSpPr txBox="1"/>
          <p:nvPr/>
        </p:nvSpPr>
        <p:spPr>
          <a:xfrm>
            <a:off x="636543" y="1166997"/>
            <a:ext cx="101594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Richard Davies, Data Science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Economics Observatory, Data Science for Public Policy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 body contains thigs you see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Most elements both open and close, with the content in the middle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Indenting is optional, but helps with readability --&gt;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5793137" cy="496977"/>
          </a:xfrm>
          <a:solidFill>
            <a:srgbClr val="122B39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CSS</a:t>
            </a:r>
            <a:r>
              <a:rPr lang="en-GB" dirty="0">
                <a:solidFill>
                  <a:srgbClr val="0063AF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6" y="1187790"/>
            <a:ext cx="733765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ascading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tyle </a:t>
            </a:r>
            <a:r>
              <a:rPr lang="en-GB" sz="1800" dirty="0">
                <a:solidFill>
                  <a:srgbClr val="FFC000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</a:t>
            </a: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heets</a:t>
            </a:r>
            <a:endParaRPr lang="en-GB" sz="1800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1994.  </a:t>
            </a:r>
            <a:r>
              <a:rPr lang="en-GB" sz="18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First proposal – again at CERN.</a:t>
            </a: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2050" name="Picture 2" descr="(photo) sitting at a dinner table">
            <a:extLst>
              <a:ext uri="{FF2B5EF4-FFF2-40B4-BE49-F238E27FC236}">
                <a16:creationId xmlns:a16="http://schemas.microsoft.com/office/drawing/2014/main" id="{DADE1070-A46A-491A-B59F-D492B31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" y="2478295"/>
            <a:ext cx="3767195" cy="284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050C1-A187-4E44-BD63-E85A8A70DD70}"/>
              </a:ext>
            </a:extLst>
          </p:cNvPr>
          <p:cNvSpPr txBox="1"/>
          <p:nvPr/>
        </p:nvSpPr>
        <p:spPr>
          <a:xfrm>
            <a:off x="716279" y="5670210"/>
            <a:ext cx="3162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Håkon Wium Lie, 12 December 1995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https://www.w3.org/Style/CSS20/history.html</a:t>
            </a:r>
            <a:r>
              <a:rPr kumimoji="0" lang="de-DE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tima"/>
                <a:ea typeface="+mn-ea"/>
                <a:cs typeface="+mn-cs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15C9D-A2D4-4903-9446-234A84E067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t="24806" r="33965"/>
          <a:stretch/>
        </p:blipFill>
        <p:spPr>
          <a:xfrm>
            <a:off x="5438104" y="924507"/>
            <a:ext cx="6108344" cy="54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8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885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Abadi Extra Light</vt:lpstr>
      <vt:lpstr>Arial</vt:lpstr>
      <vt:lpstr>Calibri</vt:lpstr>
      <vt:lpstr>Calibri Light</vt:lpstr>
      <vt:lpstr>Circular Std Book</vt:lpstr>
      <vt:lpstr>Consolas</vt:lpstr>
      <vt:lpstr>Optima</vt:lpstr>
      <vt:lpstr>Times New Roman</vt:lpstr>
      <vt:lpstr>Verdana</vt:lpstr>
      <vt:lpstr>Office Theme</vt:lpstr>
      <vt:lpstr>5_Custom Design</vt:lpstr>
      <vt:lpstr>PowerPoint Presentation</vt:lpstr>
      <vt:lpstr>Session 2. Building your first website</vt:lpstr>
      <vt:lpstr>Session 2. Building your first website</vt:lpstr>
      <vt:lpstr>Building blocks.</vt:lpstr>
      <vt:lpstr>PowerPoint Presentation</vt:lpstr>
      <vt:lpstr>PowerPoint Presentation</vt:lpstr>
      <vt:lpstr>HTML.</vt:lpstr>
      <vt:lpstr>HTML example.</vt:lpstr>
      <vt:lpstr>CSS.</vt:lpstr>
      <vt:lpstr>Putting HTML and CSS together.   To link your HTML page to a CSS file you specify the location in the head section of your page.   &lt;!-- Here is the head section --&gt; &lt;head&gt; &lt;title&gt;Page Title&lt;/title&gt;  &lt;!-- Link to my CSS file --&gt; &lt;link rel="stylesheet" href="firstExample.css"&gt; &lt;/head&gt;  Your page will now have the styles set out in the CSS file.    </vt:lpstr>
      <vt:lpstr>JavaScript.</vt:lpstr>
      <vt:lpstr>JSON data.</vt:lpstr>
      <vt:lpstr>PowerPoint Presentation</vt:lpstr>
      <vt:lpstr>PowerPoint Presentation</vt:lpstr>
      <vt:lpstr>PowerPoint Presentation</vt:lpstr>
      <vt:lpstr>Session 1. Building your first website</vt:lpstr>
      <vt:lpstr>Embedding charts.</vt:lpstr>
      <vt:lpstr>Code-along.  </vt:lpstr>
      <vt:lpstr>CSS – updated to 3-tier format.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 CSALA</cp:lastModifiedBy>
  <cp:revision>75</cp:revision>
  <dcterms:created xsi:type="dcterms:W3CDTF">2021-07-20T09:12:48Z</dcterms:created>
  <dcterms:modified xsi:type="dcterms:W3CDTF">2024-01-31T10:48:52Z</dcterms:modified>
</cp:coreProperties>
</file>