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C5F4-FF99-4026-8928-67755803CEC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1C69-283B-4219-BB38-36220D97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5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C5F4-FF99-4026-8928-67755803CEC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1C69-283B-4219-BB38-36220D97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8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C5F4-FF99-4026-8928-67755803CEC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1C69-283B-4219-BB38-36220D97ACA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5483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C5F4-FF99-4026-8928-67755803CEC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1C69-283B-4219-BB38-36220D97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98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C5F4-FF99-4026-8928-67755803CEC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1C69-283B-4219-BB38-36220D97ACA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8455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C5F4-FF99-4026-8928-67755803CEC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1C69-283B-4219-BB38-36220D97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6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C5F4-FF99-4026-8928-67755803CEC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1C69-283B-4219-BB38-36220D97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21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C5F4-FF99-4026-8928-67755803CEC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1C69-283B-4219-BB38-36220D97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1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C5F4-FF99-4026-8928-67755803CEC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1C69-283B-4219-BB38-36220D97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C5F4-FF99-4026-8928-67755803CEC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1C69-283B-4219-BB38-36220D97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4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C5F4-FF99-4026-8928-67755803CEC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1C69-283B-4219-BB38-36220D97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7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C5F4-FF99-4026-8928-67755803CEC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1C69-283B-4219-BB38-36220D97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3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C5F4-FF99-4026-8928-67755803CEC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1C69-283B-4219-BB38-36220D97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6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C5F4-FF99-4026-8928-67755803CEC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1C69-283B-4219-BB38-36220D97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5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C5F4-FF99-4026-8928-67755803CEC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1C69-283B-4219-BB38-36220D97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2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C5F4-FF99-4026-8928-67755803CEC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61C69-283B-4219-BB38-36220D97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9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3C5F4-FF99-4026-8928-67755803CEC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E61C69-283B-4219-BB38-36220D97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75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A332-F8E6-4624-B6F3-F9F60A2AA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Promotional 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09A52-CD2A-467F-BBBE-C7D4EDABE6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Caterina Clayton</a:t>
            </a:r>
          </a:p>
          <a:p>
            <a:r>
              <a:rPr lang="en-US" dirty="0"/>
              <a:t>@cat3696 on GitHub</a:t>
            </a:r>
          </a:p>
        </p:txBody>
      </p:sp>
    </p:spTree>
    <p:extLst>
      <p:ext uri="{BB962C8B-B14F-4D97-AF65-F5344CB8AC3E}">
        <p14:creationId xmlns:p14="http://schemas.microsoft.com/office/powerpoint/2010/main" val="406745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0862-6BF3-4EC9-ABDA-B7BC64AC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3B406-7F98-45CD-AF24-E6BB81AE4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application that acts as an online portfolio and booking site that will be used to streamline my freelance modeling career. </a:t>
            </a:r>
          </a:p>
          <a:p>
            <a:r>
              <a:rPr lang="en-US" dirty="0"/>
              <a:t>It allows users to see some of my best images, read about my accomplishments, contact me, and book appointments. </a:t>
            </a:r>
          </a:p>
        </p:txBody>
      </p:sp>
    </p:spTree>
    <p:extLst>
      <p:ext uri="{BB962C8B-B14F-4D97-AF65-F5344CB8AC3E}">
        <p14:creationId xmlns:p14="http://schemas.microsoft.com/office/powerpoint/2010/main" val="294422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7585-AE03-457B-9BFA-5A860CF8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–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DCB36-E5E0-42EB-8AD2-72462585A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are able to create accounts and log in to the application. </a:t>
            </a:r>
          </a:p>
          <a:p>
            <a:r>
              <a:rPr lang="en-US" dirty="0"/>
              <a:t>Users are able to click through a slideshow of my modeling portfolio.</a:t>
            </a:r>
          </a:p>
          <a:p>
            <a:r>
              <a:rPr lang="en-US" dirty="0"/>
              <a:t>Users will be able to submit comments about the site. </a:t>
            </a:r>
          </a:p>
          <a:p>
            <a:r>
              <a:rPr lang="en-US" dirty="0"/>
              <a:t>Users will be able to book shoots with me via forms. </a:t>
            </a:r>
          </a:p>
        </p:txBody>
      </p:sp>
    </p:spTree>
    <p:extLst>
      <p:ext uri="{BB962C8B-B14F-4D97-AF65-F5344CB8AC3E}">
        <p14:creationId xmlns:p14="http://schemas.microsoft.com/office/powerpoint/2010/main" val="354349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E9A3-CDE4-448B-9B06-2D10EA74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-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E5207-4E02-4BD1-9807-835D172AB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database includes: </a:t>
            </a:r>
          </a:p>
          <a:p>
            <a:r>
              <a:rPr lang="en-US" dirty="0"/>
              <a:t>User accounts and passwords</a:t>
            </a:r>
          </a:p>
          <a:p>
            <a:r>
              <a:rPr lang="en-US" dirty="0"/>
              <a:t>Comments  </a:t>
            </a:r>
          </a:p>
          <a:p>
            <a:r>
              <a:rPr lang="en-US" dirty="0"/>
              <a:t>Appointments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15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9DE9-DD9B-4333-BB7A-89352068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610F7-8C2F-452F-9A18-1C21FF2C1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slideshow</a:t>
            </a:r>
          </a:p>
          <a:p>
            <a:r>
              <a:rPr lang="en-US" dirty="0"/>
              <a:t>User login/logout</a:t>
            </a:r>
          </a:p>
          <a:p>
            <a:r>
              <a:rPr lang="en-US" dirty="0"/>
              <a:t>Comment/contact page</a:t>
            </a:r>
          </a:p>
          <a:p>
            <a:r>
              <a:rPr lang="en-US"/>
              <a:t>Booking </a:t>
            </a:r>
            <a:r>
              <a:rPr lang="en-US" dirty="0"/>
              <a:t>p</a:t>
            </a:r>
            <a:r>
              <a:rPr lang="en-US"/>
              <a:t>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48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5208-20E1-4810-80EC-48EB5591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A0056-4FA7-4A05-855E-91CC42918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JavaScript/Node </a:t>
            </a:r>
          </a:p>
          <a:p>
            <a:r>
              <a:rPr lang="en-US" dirty="0"/>
              <a:t>Express</a:t>
            </a:r>
          </a:p>
          <a:p>
            <a:r>
              <a:rPr lang="en-US" dirty="0"/>
              <a:t>HTML/Pug</a:t>
            </a:r>
          </a:p>
          <a:p>
            <a:r>
              <a:rPr lang="en-US" dirty="0"/>
              <a:t>CSS/Bootstrap</a:t>
            </a:r>
          </a:p>
          <a:p>
            <a:r>
              <a:rPr lang="en-US" dirty="0"/>
              <a:t>Mongoose/MongoDB </a:t>
            </a:r>
          </a:p>
          <a:p>
            <a:r>
              <a:rPr lang="en-US" dirty="0"/>
              <a:t>Visual Studio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524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1910-3717-4E67-9CFF-213463816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5675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831502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BE0F-1EA3-4CAD-904B-EE4A96CC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05C42-CA9E-4E97-9C3B-324CD0CEC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JavaScript/Node</a:t>
            </a:r>
          </a:p>
          <a:p>
            <a:r>
              <a:rPr lang="en-US" dirty="0"/>
              <a:t>Express</a:t>
            </a:r>
          </a:p>
          <a:p>
            <a:r>
              <a:rPr lang="en-US" dirty="0"/>
              <a:t>Pug</a:t>
            </a:r>
          </a:p>
          <a:p>
            <a:r>
              <a:rPr lang="en-US" dirty="0"/>
              <a:t>Mongoose/MongoDB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2CBCC-2897-4CC7-B83C-4CE7E52C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573E4-1B6A-40E5-9D1C-C8779CAC9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more options to the booking forms.</a:t>
            </a:r>
          </a:p>
          <a:p>
            <a:r>
              <a:rPr lang="en-US" dirty="0"/>
              <a:t>Add a calendar that shows my availability.</a:t>
            </a:r>
          </a:p>
          <a:p>
            <a:r>
              <a:rPr lang="en-US" dirty="0"/>
              <a:t>Only allow users who are signed in to book appointments.</a:t>
            </a:r>
          </a:p>
          <a:p>
            <a:r>
              <a:rPr lang="en-US" dirty="0"/>
              <a:t>Make things more aesthetically pleasing.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979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173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Promotional Site</vt:lpstr>
      <vt:lpstr>Description</vt:lpstr>
      <vt:lpstr>Planning – User Stories</vt:lpstr>
      <vt:lpstr>Planning - Database</vt:lpstr>
      <vt:lpstr>Features</vt:lpstr>
      <vt:lpstr>Technology Stack </vt:lpstr>
      <vt:lpstr>     Demo </vt:lpstr>
      <vt:lpstr>What I Learned</vt:lpstr>
      <vt:lpstr>What’s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Caterina Duffy</dc:creator>
  <cp:lastModifiedBy>Caterina Duffy</cp:lastModifiedBy>
  <cp:revision>14</cp:revision>
  <dcterms:created xsi:type="dcterms:W3CDTF">2019-06-17T18:04:49Z</dcterms:created>
  <dcterms:modified xsi:type="dcterms:W3CDTF">2019-06-17T21:06:31Z</dcterms:modified>
</cp:coreProperties>
</file>