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B5816-6008-4BAA-BC2B-9DDC73EE3BE0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EDA64-DD57-49A2-B41D-6FCFED461D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4996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B5816-6008-4BAA-BC2B-9DDC73EE3BE0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EDA64-DD57-49A2-B41D-6FCFED461D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393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B5816-6008-4BAA-BC2B-9DDC73EE3BE0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EDA64-DD57-49A2-B41D-6FCFED461D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864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B5816-6008-4BAA-BC2B-9DDC73EE3BE0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EDA64-DD57-49A2-B41D-6FCFED461D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701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B5816-6008-4BAA-BC2B-9DDC73EE3BE0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EDA64-DD57-49A2-B41D-6FCFED461D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324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B5816-6008-4BAA-BC2B-9DDC73EE3BE0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EDA64-DD57-49A2-B41D-6FCFED461D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5116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B5816-6008-4BAA-BC2B-9DDC73EE3BE0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EDA64-DD57-49A2-B41D-6FCFED461D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4839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B5816-6008-4BAA-BC2B-9DDC73EE3BE0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EDA64-DD57-49A2-B41D-6FCFED461D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480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B5816-6008-4BAA-BC2B-9DDC73EE3BE0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EDA64-DD57-49A2-B41D-6FCFED461D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451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B5816-6008-4BAA-BC2B-9DDC73EE3BE0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EDA64-DD57-49A2-B41D-6FCFED461D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882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B5816-6008-4BAA-BC2B-9DDC73EE3BE0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EDA64-DD57-49A2-B41D-6FCFED461D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61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6B5816-6008-4BAA-BC2B-9DDC73EE3BE0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EDA64-DD57-49A2-B41D-6FCFED461D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039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최신 대시 보드 사용자 패널 템플릿 Ui 디자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24" y="1612495"/>
            <a:ext cx="5962650" cy="335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https://www.koit.co.kr/news/photo/202209/102272_54109_334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6290" y="1479188"/>
            <a:ext cx="5822381" cy="3922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5347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여행 관리 대시 보드 u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85" y="432261"/>
            <a:ext cx="5962650" cy="596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지원 티켓 관리 대시 보드 u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4535" y="432261"/>
            <a:ext cx="5962650" cy="596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3594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8624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0</Words>
  <Application>Microsoft Office PowerPoint</Application>
  <PresentationFormat>와이드스크린</PresentationFormat>
  <Paragraphs>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admin</cp:lastModifiedBy>
  <cp:revision>3</cp:revision>
  <dcterms:created xsi:type="dcterms:W3CDTF">2024-01-02T01:44:01Z</dcterms:created>
  <dcterms:modified xsi:type="dcterms:W3CDTF">2024-01-02T02:13:44Z</dcterms:modified>
</cp:coreProperties>
</file>