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8" r:id="rId4"/>
    <p:sldId id="277" r:id="rId5"/>
    <p:sldId id="278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86" r:id="rId14"/>
    <p:sldId id="293" r:id="rId15"/>
    <p:sldId id="287" r:id="rId16"/>
    <p:sldId id="288" r:id="rId17"/>
    <p:sldId id="289" r:id="rId18"/>
    <p:sldId id="290" r:id="rId19"/>
    <p:sldId id="291" r:id="rId20"/>
    <p:sldId id="292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7F8"/>
    <a:srgbClr val="285C40"/>
    <a:srgbClr val="C7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7606-F6EA-4AB5-AAC0-516AEB5F1721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566F-6474-43AE-A35C-D41DD34C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34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1270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191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3566F-6474-43AE-A35C-D41DD34C7F9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7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557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468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264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981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a58dce9c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6ea58dce9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3566F-6474-43AE-A35C-D41DD34C7F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8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089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15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082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578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0952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26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E641-B92C-4F8F-95C5-A0E2E593A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4418C-F702-4777-85C5-7033EE99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ED3C6-1C3B-4E8F-9EEC-D5CC164F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D3D21-18D2-4837-B271-7913DAB7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8271B-25F7-4171-85F5-99EC1379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84CBB-40EE-4785-90CF-129F510F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7248E-14C0-49F0-9A42-D6BD5221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6DDE4-86AF-41D6-8063-627B84C2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C3628-9F22-4558-8D0A-3EBEBE43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90B6C-0D02-403B-A59B-359C56A5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6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1A1795-132F-4D4F-9E16-F2944437F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8811F-6946-47DD-A573-AE961E08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363C4-0B2E-4E14-B9AE-6B5F7EAD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B252A-5867-4CE9-AC89-7769CF08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FD301-FADB-4787-AA92-9EB3D22D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7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1_제목 슬라이드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oogle Shape;22;p71"/>
          <p:cNvGraphicFramePr/>
          <p:nvPr>
            <p:extLst>
              <p:ext uri="{D42A27DB-BD31-4B8C-83A1-F6EECF244321}">
                <p14:modId xmlns:p14="http://schemas.microsoft.com/office/powerpoint/2010/main" val="239323187"/>
              </p:ext>
            </p:extLst>
          </p:nvPr>
        </p:nvGraphicFramePr>
        <p:xfrm>
          <a:off x="9738336" y="44450"/>
          <a:ext cx="2417750" cy="581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Gulimche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작 성 일</a:t>
                      </a:r>
                      <a:endParaRPr sz="14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1" i="0" u="none" strike="noStrike" cap="none" dirty="0">
                        <a:solidFill>
                          <a:schemeClr val="bg1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Gulimche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lt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화 면 명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1" i="0" u="none" strike="noStrike" cap="none" dirty="0">
                        <a:solidFill>
                          <a:schemeClr val="bg1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Gulimche"/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lt1"/>
                          </a:solidFill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화 면 ID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1" i="0" u="none" strike="noStrike" cap="none" dirty="0">
                        <a:solidFill>
                          <a:schemeClr val="bg1"/>
                        </a:solidFill>
                        <a:latin typeface="Gulimche"/>
                        <a:ea typeface="Gulimche"/>
                        <a:cs typeface="Gulimche"/>
                        <a:sym typeface="Gulimche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Google Shape;23;p71"/>
          <p:cNvSpPr/>
          <p:nvPr/>
        </p:nvSpPr>
        <p:spPr>
          <a:xfrm>
            <a:off x="9738336" y="679550"/>
            <a:ext cx="2417762" cy="193675"/>
          </a:xfrm>
          <a:prstGeom prst="rect">
            <a:avLst/>
          </a:prstGeom>
          <a:solidFill>
            <a:srgbClr val="285C40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 (</a:t>
            </a:r>
            <a:r>
              <a:rPr lang="ko-KR" altLang="en-US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화면설명</a:t>
            </a:r>
            <a:r>
              <a:rPr lang="en-US" altLang="ko-KR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) / </a:t>
            </a:r>
            <a:r>
              <a:rPr lang="en-US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</a:p>
        </p:txBody>
      </p:sp>
      <p:sp>
        <p:nvSpPr>
          <p:cNvPr id="25" name="Google Shape;25;p71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BE92A4C-B4FD-4669-A2A8-757AC83BC8E8}"/>
              </a:ext>
            </a:extLst>
          </p:cNvPr>
          <p:cNvCxnSpPr/>
          <p:nvPr userDrawn="1"/>
        </p:nvCxnSpPr>
        <p:spPr>
          <a:xfrm>
            <a:off x="971058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3C8EE-5AAE-4E5A-9183-B126B075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7C7D-88D9-4DC2-ABAB-B78A812C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6F344-6ADF-4A0C-BDCA-DCF3954B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5AE8-AEFE-4A97-ABA0-8075EB75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49680-3CA3-47BC-9DF5-95396AED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185D8-A5E8-4CF4-B43E-6756DB06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CCAFE-B073-4458-982E-5A849D6A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97755-28A1-4ABC-9C58-EDDECE1E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033BE-3777-4B7C-8C7B-48B5C997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E6C7E-AF35-482A-9DEA-F90BDBFF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37CBE-7BA0-4552-A648-943BF4D5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D3B79-864D-43F6-9043-B8A6737E8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1C36A-166F-48CA-A79C-6E8A91571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BC217-1728-4F9D-B1D5-2FFAA50C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5FCA8-DC61-421B-BEDD-A140BD15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5D165-A1B8-47B8-A231-8FF5E392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0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CB28-2592-4C53-A288-39A81E4E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B1B7B-835A-49A1-B418-71670094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E814EC-F3B5-45C0-A0EF-141D71EB0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92BC5-5A43-422F-8CFC-46040F98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CBEBD-F046-4574-B27C-34EC420D0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F88F49-19EF-4952-8194-EB13789B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F50B78-87B3-4C49-A594-06839BD6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705CF1-07B3-4980-92E5-E4DDD96C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A54C-A4A2-4105-AB9F-4CC7C22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8F8F70-E2EB-4609-B693-162E98E2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5E72C-84D1-43EC-9E0E-C14D7D0C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D2F90-6570-4493-ACF2-377676A4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5A4E2-BD0E-4F64-BA77-FD58EEE8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27BD62-FFC0-4F23-A436-BFB475B5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FBF4A-A469-45BC-8F7E-F3A95180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9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C8B0B-568F-48AE-A97E-E0280006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C0B77-BB1E-41E1-B074-33772D4DA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84D03-C262-4E84-A3CC-E1CB712C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A30AE-B2C2-46BA-868C-EEE655DC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0DB7E-40AA-4E81-A276-11E4F127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A3C9C-7D0E-4CB7-941A-48E9FF9D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4EA3-38B7-41C0-A9F5-8B3D9E70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7DAD69-02F4-4592-A9D3-C02CC0F7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8422C-5E4B-4DB0-B799-23EDFCE00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3FA130-3ED7-4F80-9464-C17CB638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0A272-3DD8-4313-ACE4-97263941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AD274-B2A9-4F08-96EF-A0CD038E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3153F3-C6CE-4B23-99D2-4897C566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CC3D4-06EC-42A2-BD39-38F46E43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D7FB5-72B6-449D-9A13-DA1090C43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1DAD-B7E0-4849-BC59-8053E772389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53B7E-8CCF-4249-A555-1C4734049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66305-2455-4B1C-B966-C7BA242B4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F413-3E01-44DB-AE94-5A98C465626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35B96B-8049-4113-A8E5-11173D1E8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1"/>
          <a:stretch/>
        </p:blipFill>
        <p:spPr>
          <a:xfrm>
            <a:off x="10191750" y="6311900"/>
            <a:ext cx="1642240" cy="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8D15CB-AC4E-4492-B87B-8ED4A99AE327}"/>
              </a:ext>
            </a:extLst>
          </p:cNvPr>
          <p:cNvSpPr/>
          <p:nvPr/>
        </p:nvSpPr>
        <p:spPr>
          <a:xfrm>
            <a:off x="10302844" y="6036398"/>
            <a:ext cx="1620570" cy="633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E9BAAE9A-60A2-4D5D-B5C0-93AF59BD46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285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BF8C0D-2D9B-4D49-98BC-201A7136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770039">
            <a:off x="3004795" y="3375767"/>
            <a:ext cx="5827413" cy="468967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HIGHLAND APP STORY  BOARD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E24E72-218C-45C4-A137-A515D2CCF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1"/>
          <a:stretch/>
        </p:blipFill>
        <p:spPr>
          <a:xfrm rot="1761292">
            <a:off x="4497379" y="2773505"/>
            <a:ext cx="3247145" cy="6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4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 err="1"/>
              <a:t>입력팝업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9039A8-0CEB-460C-88CA-7DEF323E5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0" y="1207800"/>
            <a:ext cx="7897599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6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7. </a:t>
            </a:r>
            <a:r>
              <a:rPr lang="ko-KR" altLang="en-US" dirty="0" err="1"/>
              <a:t>목록팝업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267D1-CDAC-4791-84BF-EECDCB895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9" y="1207800"/>
            <a:ext cx="7897601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0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8. </a:t>
            </a:r>
            <a:r>
              <a:rPr lang="ko-KR" altLang="en-US" dirty="0" err="1"/>
              <a:t>선택팝업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취소 </a:t>
            </a:r>
            <a:r>
              <a:rPr lang="en-US" altLang="ko-KR" dirty="0"/>
              <a:t>| 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3E9E9A-8728-4AA2-A067-C10ECB83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0" y="1207800"/>
            <a:ext cx="7897600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5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/>
              <a:t>9. </a:t>
            </a:r>
            <a:r>
              <a:rPr lang="ko-KR" altLang="en-US" dirty="0" err="1"/>
              <a:t>선택팝업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6B6921-2BC3-4F2B-A054-54E3C6F5F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0" y="1207800"/>
            <a:ext cx="7897600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4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E8920-4D23-4E6A-B04B-4316C4A6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로딩</a:t>
            </a:r>
            <a:r>
              <a:rPr lang="en-US" altLang="ko-KR" dirty="0"/>
              <a:t> (</a:t>
            </a:r>
            <a:r>
              <a:rPr lang="ko-KR" altLang="en-US" dirty="0"/>
              <a:t>애니메이션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2ABF8-67A9-4C62-A7D4-9537D847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0" y="1207800"/>
            <a:ext cx="7897600" cy="44424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6F9432-7CF8-4E19-94C0-62E36B220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70" y="4934672"/>
            <a:ext cx="850394" cy="9601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40819C-93CA-420C-B055-8D7A4E457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59" y="4934672"/>
            <a:ext cx="847346" cy="95707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A2C0EA-8B90-4E4E-9300-8E1206BBE7A0}"/>
              </a:ext>
            </a:extLst>
          </p:cNvPr>
          <p:cNvCxnSpPr/>
          <p:nvPr/>
        </p:nvCxnSpPr>
        <p:spPr>
          <a:xfrm>
            <a:off x="4489843" y="5413209"/>
            <a:ext cx="4851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B99ECC-F717-4BCF-8AD0-DD55F112DC6B}"/>
              </a:ext>
            </a:extLst>
          </p:cNvPr>
          <p:cNvSpPr txBox="1"/>
          <p:nvPr/>
        </p:nvSpPr>
        <p:spPr>
          <a:xfrm>
            <a:off x="3569346" y="6166909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채워지는 모습으로 애니 효과</a:t>
            </a:r>
          </a:p>
        </p:txBody>
      </p:sp>
    </p:spTree>
    <p:extLst>
      <p:ext uri="{BB962C8B-B14F-4D97-AF65-F5344CB8AC3E}">
        <p14:creationId xmlns:p14="http://schemas.microsoft.com/office/powerpoint/2010/main" val="2352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889511-46AB-4CB2-9C1D-85F157B698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5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265FEB-CB06-4B88-B3BC-FE848AFFE58E}"/>
              </a:ext>
            </a:extLst>
          </p:cNvPr>
          <p:cNvSpPr/>
          <p:nvPr/>
        </p:nvSpPr>
        <p:spPr>
          <a:xfrm>
            <a:off x="-5100698" y="-1880713"/>
            <a:ext cx="10670320" cy="10619425"/>
          </a:xfrm>
          <a:prstGeom prst="ellipse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067B70B-4AFD-409F-AE93-6A9801608A9A}"/>
              </a:ext>
            </a:extLst>
          </p:cNvPr>
          <p:cNvSpPr/>
          <p:nvPr/>
        </p:nvSpPr>
        <p:spPr>
          <a:xfrm>
            <a:off x="-5335160" y="-1880713"/>
            <a:ext cx="10670320" cy="1061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181;p3">
            <a:extLst>
              <a:ext uri="{FF2B5EF4-FFF2-40B4-BE49-F238E27FC236}">
                <a16:creationId xmlns:a16="http://schemas.microsoft.com/office/drawing/2014/main" id="{CE28BE13-474E-490C-8348-041AE4B30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981" y="1602337"/>
            <a:ext cx="10103296" cy="489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2800" b="1" dirty="0">
                <a:solidFill>
                  <a:srgbClr val="285C40"/>
                </a:solidFill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2. </a:t>
            </a:r>
            <a:r>
              <a:rPr lang="en-US" altLang="ko-KR" sz="2800" b="1" dirty="0">
                <a:solidFill>
                  <a:srgbClr val="285C40"/>
                </a:solidFill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1</a:t>
            </a:r>
            <a:r>
              <a:rPr lang="ko-KR" altLang="en-US" sz="2800" b="1" dirty="0">
                <a:solidFill>
                  <a:srgbClr val="285C40"/>
                </a:solidFill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차 시안</a:t>
            </a:r>
            <a:r>
              <a:rPr lang="en-US" altLang="ko-KR" sz="2800" b="1" dirty="0">
                <a:solidFill>
                  <a:srgbClr val="285C40"/>
                </a:solidFill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(MOBILE)</a:t>
            </a:r>
            <a:endParaRPr sz="2800" b="1" dirty="0">
              <a:solidFill>
                <a:srgbClr val="285C40"/>
              </a:solidFill>
              <a:latin typeface="넥슨Lv1고딕 Low OTF Bold" panose="00000800000000000000" pitchFamily="50" charset="-127"/>
              <a:ea typeface="넥슨Lv1고딕 Low OTF Bold" panose="00000800000000000000" pitchFamily="50" charset="-127"/>
            </a:endParaRPr>
          </a:p>
        </p:txBody>
      </p:sp>
      <p:sp>
        <p:nvSpPr>
          <p:cNvPr id="7" name="Google Shape;182;p3">
            <a:extLst>
              <a:ext uri="{FF2B5EF4-FFF2-40B4-BE49-F238E27FC236}">
                <a16:creationId xmlns:a16="http://schemas.microsoft.com/office/drawing/2014/main" id="{90D4DF88-6D9B-4548-9EE3-23FD5C8A683F}"/>
              </a:ext>
            </a:extLst>
          </p:cNvPr>
          <p:cNvSpPr txBox="1">
            <a:spLocks/>
          </p:cNvSpPr>
          <p:nvPr/>
        </p:nvSpPr>
        <p:spPr>
          <a:xfrm>
            <a:off x="933981" y="2264902"/>
            <a:ext cx="3630226" cy="8092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1.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대시보드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2.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목록형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3.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입력페이지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4.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입력 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+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목록 </a:t>
            </a:r>
            <a:endParaRPr lang="en-US" altLang="ko-KR" sz="1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5. </a:t>
            </a:r>
            <a:r>
              <a:rPr lang="ko-KR" altLang="en-US" sz="1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입력팝업</a:t>
            </a:r>
            <a:endParaRPr lang="ko-KR" altLang="en-US" sz="1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6. </a:t>
            </a:r>
            <a:r>
              <a:rPr lang="ko-KR" altLang="en-US" sz="1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목록팝업</a:t>
            </a:r>
            <a:endParaRPr lang="ko-KR" altLang="en-US" sz="1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7. </a:t>
            </a:r>
            <a:r>
              <a:rPr lang="ko-KR" altLang="en-US" sz="1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알림팝업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확인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8. </a:t>
            </a:r>
            <a:r>
              <a:rPr lang="ko-KR" altLang="en-US" sz="1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선택팝업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취소 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|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확인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9.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메뉴</a:t>
            </a:r>
            <a:endParaRPr lang="en-US" altLang="ko-KR" sz="1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10.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로딩</a:t>
            </a:r>
            <a:endParaRPr lang="en-US" altLang="ko-KR" sz="1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</a:pPr>
            <a:endParaRPr lang="en-US" altLang="ko-KR" sz="1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7581D3-0009-4254-886C-FF693DF78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811"/>
          <a:stretch/>
        </p:blipFill>
        <p:spPr>
          <a:xfrm>
            <a:off x="10069189" y="3272002"/>
            <a:ext cx="1642240" cy="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7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623872" y="237859"/>
            <a:ext cx="1558013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/>
              <a:t>1. </a:t>
            </a:r>
            <a:r>
              <a:rPr lang="ko-KR" altLang="en-US" dirty="0"/>
              <a:t>대시보드 디자인</a:t>
            </a:r>
            <a:endParaRPr dirty="0"/>
          </a:p>
        </p:txBody>
      </p:sp>
      <p:pic>
        <p:nvPicPr>
          <p:cNvPr id="4" name="그림 3" descr="광장이(가) 표시된 사진&#10;&#10;자동 생성된 설명">
            <a:extLst>
              <a:ext uri="{FF2B5EF4-FFF2-40B4-BE49-F238E27FC236}">
                <a16:creationId xmlns:a16="http://schemas.microsoft.com/office/drawing/2014/main" id="{AEE1C2A5-1E9B-4600-B92A-62C173992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28"/>
          <a:stretch/>
        </p:blipFill>
        <p:spPr>
          <a:xfrm>
            <a:off x="692612" y="654986"/>
            <a:ext cx="1814213" cy="446737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그림 6" descr="광장이(가) 표시된 사진&#10;&#10;자동 생성된 설명">
            <a:extLst>
              <a:ext uri="{FF2B5EF4-FFF2-40B4-BE49-F238E27FC236}">
                <a16:creationId xmlns:a16="http://schemas.microsoft.com/office/drawing/2014/main" id="{1E463919-0AAB-4EAF-B37A-29D22B380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4" b="8592"/>
          <a:stretch/>
        </p:blipFill>
        <p:spPr>
          <a:xfrm>
            <a:off x="2832432" y="654986"/>
            <a:ext cx="1814213" cy="571782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Google Shape;201;p4">
            <a:extLst>
              <a:ext uri="{FF2B5EF4-FFF2-40B4-BE49-F238E27FC236}">
                <a16:creationId xmlns:a16="http://schemas.microsoft.com/office/drawing/2014/main" id="{305F260C-D8C7-4521-8538-8C8D5CD4E200}"/>
              </a:ext>
            </a:extLst>
          </p:cNvPr>
          <p:cNvSpPr txBox="1">
            <a:spLocks/>
          </p:cNvSpPr>
          <p:nvPr/>
        </p:nvSpPr>
        <p:spPr>
          <a:xfrm>
            <a:off x="5408902" y="237859"/>
            <a:ext cx="1558013" cy="3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R="0"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 b="1" i="0" u="none" strike="noStrike" kern="1200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목록형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247FAD2-2B41-435C-B529-1EAAE35B4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10" y="858185"/>
            <a:ext cx="2302816" cy="44496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81B217-1DAA-4F37-912D-BFB81E35BBC1}"/>
              </a:ext>
            </a:extLst>
          </p:cNvPr>
          <p:cNvCxnSpPr/>
          <p:nvPr/>
        </p:nvCxnSpPr>
        <p:spPr>
          <a:xfrm>
            <a:off x="4916032" y="246912"/>
            <a:ext cx="0" cy="633495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1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623872" y="237859"/>
            <a:ext cx="1558013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/>
              <a:t>3. </a:t>
            </a:r>
            <a:r>
              <a:rPr lang="ko-KR" altLang="en-US" dirty="0"/>
              <a:t>입력페이지</a:t>
            </a:r>
            <a:endParaRPr dirty="0"/>
          </a:p>
        </p:txBody>
      </p:sp>
      <p:sp>
        <p:nvSpPr>
          <p:cNvPr id="8" name="Google Shape;201;p4">
            <a:extLst>
              <a:ext uri="{FF2B5EF4-FFF2-40B4-BE49-F238E27FC236}">
                <a16:creationId xmlns:a16="http://schemas.microsoft.com/office/drawing/2014/main" id="{305F260C-D8C7-4521-8538-8C8D5CD4E200}"/>
              </a:ext>
            </a:extLst>
          </p:cNvPr>
          <p:cNvSpPr txBox="1">
            <a:spLocks/>
          </p:cNvSpPr>
          <p:nvPr/>
        </p:nvSpPr>
        <p:spPr>
          <a:xfrm>
            <a:off x="5408902" y="237859"/>
            <a:ext cx="1558013" cy="3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R="0"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 b="1" i="0" u="none" strike="noStrike" kern="1200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/>
              <a:t>입력페이지</a:t>
            </a:r>
            <a:r>
              <a:rPr lang="en-US" altLang="ko-KR" dirty="0"/>
              <a:t>(</a:t>
            </a:r>
            <a:r>
              <a:rPr lang="ko-KR" altLang="en-US" dirty="0"/>
              <a:t>상하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81B217-1DAA-4F37-912D-BFB81E35BBC1}"/>
              </a:ext>
            </a:extLst>
          </p:cNvPr>
          <p:cNvCxnSpPr/>
          <p:nvPr/>
        </p:nvCxnSpPr>
        <p:spPr>
          <a:xfrm>
            <a:off x="4916032" y="246912"/>
            <a:ext cx="0" cy="633495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B2FF124-0B9D-4C9A-AF4E-B563C3CA3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78" y="574459"/>
            <a:ext cx="1766491" cy="603413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84F45B-D93A-45A7-9349-9A6E30175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82"/>
          <a:stretch/>
        </p:blipFill>
        <p:spPr>
          <a:xfrm>
            <a:off x="5452684" y="881042"/>
            <a:ext cx="1544828" cy="509591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F11718-A4E4-4B4A-871E-E9E0372399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1" b="-3449"/>
          <a:stretch/>
        </p:blipFill>
        <p:spPr>
          <a:xfrm>
            <a:off x="7323735" y="1140299"/>
            <a:ext cx="1544828" cy="478276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2606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623872" y="237859"/>
            <a:ext cx="1558013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입력팝업</a:t>
            </a:r>
            <a:endParaRPr dirty="0"/>
          </a:p>
        </p:txBody>
      </p:sp>
      <p:sp>
        <p:nvSpPr>
          <p:cNvPr id="8" name="Google Shape;201;p4">
            <a:extLst>
              <a:ext uri="{FF2B5EF4-FFF2-40B4-BE49-F238E27FC236}">
                <a16:creationId xmlns:a16="http://schemas.microsoft.com/office/drawing/2014/main" id="{305F260C-D8C7-4521-8538-8C8D5CD4E200}"/>
              </a:ext>
            </a:extLst>
          </p:cNvPr>
          <p:cNvSpPr txBox="1">
            <a:spLocks/>
          </p:cNvSpPr>
          <p:nvPr/>
        </p:nvSpPr>
        <p:spPr>
          <a:xfrm>
            <a:off x="5408902" y="237859"/>
            <a:ext cx="1558013" cy="3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R="0"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 b="1" i="0" u="none" strike="noStrike" kern="1200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 err="1"/>
              <a:t>목록팝업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81B217-1DAA-4F37-912D-BFB81E35BBC1}"/>
              </a:ext>
            </a:extLst>
          </p:cNvPr>
          <p:cNvCxnSpPr/>
          <p:nvPr/>
        </p:nvCxnSpPr>
        <p:spPr>
          <a:xfrm>
            <a:off x="4916032" y="246912"/>
            <a:ext cx="0" cy="633495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B601906-015F-44B5-A582-80E702282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03" y="1189590"/>
            <a:ext cx="2183977" cy="44496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AEEFA8-07AE-445F-A3BB-1E251D81C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93" y="423044"/>
            <a:ext cx="1686178" cy="619709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673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623872" y="237859"/>
            <a:ext cx="1883938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altLang="ko-KR" dirty="0"/>
              <a:t>7. </a:t>
            </a:r>
            <a:r>
              <a:rPr lang="ko-KR" altLang="en-US" dirty="0" err="1"/>
              <a:t>선택팝업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취소 </a:t>
            </a:r>
            <a:r>
              <a:rPr lang="en-US" altLang="ko-KR" dirty="0"/>
              <a:t>| 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8" name="Google Shape;201;p4">
            <a:extLst>
              <a:ext uri="{FF2B5EF4-FFF2-40B4-BE49-F238E27FC236}">
                <a16:creationId xmlns:a16="http://schemas.microsoft.com/office/drawing/2014/main" id="{305F260C-D8C7-4521-8538-8C8D5CD4E200}"/>
              </a:ext>
            </a:extLst>
          </p:cNvPr>
          <p:cNvSpPr txBox="1">
            <a:spLocks/>
          </p:cNvSpPr>
          <p:nvPr/>
        </p:nvSpPr>
        <p:spPr>
          <a:xfrm>
            <a:off x="5408902" y="237859"/>
            <a:ext cx="1558013" cy="3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R="0"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 b="1" i="0" u="none" strike="noStrike" kern="1200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8. </a:t>
            </a:r>
            <a:r>
              <a:rPr lang="ko-KR" altLang="en-US" dirty="0" err="1"/>
              <a:t>선택팝업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81B217-1DAA-4F37-912D-BFB81E35BBC1}"/>
              </a:ext>
            </a:extLst>
          </p:cNvPr>
          <p:cNvCxnSpPr/>
          <p:nvPr/>
        </p:nvCxnSpPr>
        <p:spPr>
          <a:xfrm>
            <a:off x="4916032" y="246912"/>
            <a:ext cx="0" cy="633495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88D9DA-D01C-4FB3-8F3F-95C9C846B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05" y="989571"/>
            <a:ext cx="2183978" cy="44496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AF4505-95FC-4F7C-A8DB-3C226BDFD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51" y="989571"/>
            <a:ext cx="2183978" cy="44496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28146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Font typeface="Malgun Gothic"/>
              <a:buNone/>
            </a:pPr>
            <a:r>
              <a:rPr lang="en-US" sz="165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 History</a:t>
            </a:r>
            <a:endParaRPr sz="165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3081221649"/>
              </p:ext>
            </p:extLst>
          </p:nvPr>
        </p:nvGraphicFramePr>
        <p:xfrm>
          <a:off x="217609" y="622195"/>
          <a:ext cx="11831525" cy="43545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Last Updated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85C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v.1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2022-02-08</a:t>
                      </a: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  1</a:t>
                      </a:r>
                      <a:r>
                        <a:rPr lang="ko-KR" altLang="en-US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디자인</a:t>
                      </a:r>
                      <a:r>
                        <a:rPr lang="en-US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시안</a:t>
                      </a:r>
                      <a:r>
                        <a:rPr lang="en-US" altLang="ko-KR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(web)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v.1</a:t>
                      </a: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2022-02-14</a:t>
                      </a: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디자인 시안</a:t>
                      </a:r>
                      <a:r>
                        <a:rPr lang="en-US" altLang="ko-KR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(mobile)</a:t>
                      </a:r>
                      <a:endParaRPr lang="ko-KR" altLang="en-US"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b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b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b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96" name="Google Shape;96;p2"/>
          <p:cNvCxnSpPr/>
          <p:nvPr/>
        </p:nvCxnSpPr>
        <p:spPr>
          <a:xfrm>
            <a:off x="53975" y="493043"/>
            <a:ext cx="12102123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9E25-5C42-4CC7-9C9D-44E34646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메뉴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96BAD-7A64-430C-A599-9408C5630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64" y="1289828"/>
            <a:ext cx="2303386" cy="445070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C28CEC-D1AB-411B-9E70-CE00DEA3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3" y="1289828"/>
            <a:ext cx="2303386" cy="445070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40B467-2635-43C9-BBDE-9D1FD9A4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66" y="1289828"/>
            <a:ext cx="2303386" cy="445070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997599-6CDB-499F-AF8E-9E98BC38B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15" y="1289828"/>
            <a:ext cx="2303386" cy="445070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535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C8EF7-0600-4CFE-92A9-4FE46C21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로딩</a:t>
            </a:r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06EB92-53FE-4838-A70A-78C0E1DB9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61" y="1204200"/>
            <a:ext cx="2183977" cy="444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C851DB-9838-4373-BE79-3AFA27832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00" y="2950463"/>
            <a:ext cx="850394" cy="960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4F1977-EC67-4E7B-BF98-B6E1CEAD2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89" y="2950463"/>
            <a:ext cx="847346" cy="95707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AAF1A-E12A-4151-9350-02957127CF88}"/>
              </a:ext>
            </a:extLst>
          </p:cNvPr>
          <p:cNvCxnSpPr/>
          <p:nvPr/>
        </p:nvCxnSpPr>
        <p:spPr>
          <a:xfrm>
            <a:off x="7520473" y="3429000"/>
            <a:ext cx="4851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0EAD11-1D57-4B3C-8285-4E3D1148AC99}"/>
              </a:ext>
            </a:extLst>
          </p:cNvPr>
          <p:cNvSpPr txBox="1"/>
          <p:nvPr/>
        </p:nvSpPr>
        <p:spPr>
          <a:xfrm>
            <a:off x="6599976" y="4182700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채워지는 모습으로 애니 효과</a:t>
            </a:r>
          </a:p>
        </p:txBody>
      </p:sp>
    </p:spTree>
    <p:extLst>
      <p:ext uri="{BB962C8B-B14F-4D97-AF65-F5344CB8AC3E}">
        <p14:creationId xmlns:p14="http://schemas.microsoft.com/office/powerpoint/2010/main" val="150417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a58dce9c_1_24"/>
          <p:cNvSpPr txBox="1"/>
          <p:nvPr/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Font typeface="Malgun Gothic"/>
              <a:buNone/>
            </a:pPr>
            <a:r>
              <a:rPr lang="en-US" sz="1650" b="1" i="0" u="none" strike="noStrike" cap="none">
                <a:solidFill>
                  <a:srgbClr val="3F3F3F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  <a:cs typeface="Malgun Gothic"/>
                <a:sym typeface="Malgun Gothic"/>
              </a:rPr>
              <a:t>정의 사항</a:t>
            </a:r>
            <a:endParaRPr sz="1650" b="1" i="0" u="none" strike="noStrike" cap="none">
              <a:solidFill>
                <a:srgbClr val="3F3F3F"/>
              </a:solidFill>
              <a:latin typeface="넥슨Lv1고딕 Low OTF" panose="00000500000000000000" pitchFamily="50" charset="-127"/>
              <a:ea typeface="넥슨Lv1고딕 Low OTF" panose="00000500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172" name="Google Shape;172;g6ea58dce9c_1_24"/>
          <p:cNvCxnSpPr/>
          <p:nvPr/>
        </p:nvCxnSpPr>
        <p:spPr>
          <a:xfrm>
            <a:off x="53975" y="493043"/>
            <a:ext cx="121020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g6ea58dce9c_1_24"/>
          <p:cNvSpPr txBox="1"/>
          <p:nvPr/>
        </p:nvSpPr>
        <p:spPr>
          <a:xfrm>
            <a:off x="4383887" y="1436800"/>
            <a:ext cx="23547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400" b="1" i="0" u="none" strike="noStrike" cap="none" dirty="0">
                <a:latin typeface="넥슨Lv1고딕 Low OTF" panose="00000500000000000000" pitchFamily="50" charset="-127"/>
                <a:ea typeface="넥슨Lv1고딕 Low OTF" panose="00000500000000000000" pitchFamily="50" charset="-127"/>
                <a:cs typeface="Malgun Gothic"/>
                <a:sym typeface="Malgun Gothic"/>
              </a:rPr>
              <a:t>사용된 색상</a:t>
            </a:r>
            <a:endParaRPr sz="1400" b="1" i="0" u="none" strike="noStrike" cap="none" dirty="0">
              <a:latin typeface="넥슨Lv1고딕 Low OTF" panose="00000500000000000000" pitchFamily="50" charset="-127"/>
              <a:ea typeface="넥슨Lv1고딕 Low OTF" panose="00000500000000000000" pitchFamily="50" charset="-127"/>
              <a:cs typeface="Malgun Gothic"/>
              <a:sym typeface="Malgun Gothic"/>
            </a:endParaRPr>
          </a:p>
        </p:txBody>
      </p:sp>
      <p:sp>
        <p:nvSpPr>
          <p:cNvPr id="174" name="Google Shape;174;g6ea58dce9c_1_24"/>
          <p:cNvSpPr txBox="1"/>
          <p:nvPr/>
        </p:nvSpPr>
        <p:spPr>
          <a:xfrm>
            <a:off x="1003937" y="1503000"/>
            <a:ext cx="23547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  <a:cs typeface="Malgun Gothic"/>
                <a:sym typeface="Malgun Gothic"/>
              </a:rPr>
              <a:t>폰트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  <a:cs typeface="Malgun Gothic"/>
                <a:sym typeface="Malgun Gothic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  <a:cs typeface="Malgun Gothic"/>
                <a:sym typeface="Malgun Gothic"/>
              </a:rPr>
              <a:t>정의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  <a:cs typeface="Malgun Gothic"/>
                <a:sym typeface="Malgun Gothic"/>
              </a:rPr>
              <a:t>(web,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  <a:cs typeface="Malgun Gothic"/>
                <a:sym typeface="Malgun Gothic"/>
              </a:rPr>
              <a:t>Moblie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넥슨Lv1고딕 Low OTF" panose="00000500000000000000" pitchFamily="50" charset="-127"/>
                <a:ea typeface="넥슨Lv1고딕 Low OTF" panose="00000500000000000000" pitchFamily="50" charset="-127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넥슨Lv1고딕 Low OTF" panose="00000500000000000000" pitchFamily="50" charset="-127"/>
              <a:ea typeface="넥슨Lv1고딕 Low OTF" panose="00000500000000000000" pitchFamily="50" charset="-127"/>
              <a:cs typeface="Malgun Gothic"/>
              <a:sym typeface="Malgun Gothic"/>
            </a:endParaRPr>
          </a:p>
        </p:txBody>
      </p:sp>
      <p:sp>
        <p:nvSpPr>
          <p:cNvPr id="175" name="Google Shape;175;g6ea58dce9c_1_24"/>
          <p:cNvSpPr txBox="1"/>
          <p:nvPr/>
        </p:nvSpPr>
        <p:spPr>
          <a:xfrm>
            <a:off x="1003932" y="1872251"/>
            <a:ext cx="3092700" cy="117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한글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영어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숫자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: Roboto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200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타이틀 폰트</a:t>
            </a:r>
            <a:r>
              <a:rPr lang="en-US" altLang="ko-KR" sz="1200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: 24px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h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1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폰트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Malgun Gothic"/>
                <a:sym typeface="Malgun Gothic"/>
              </a:rPr>
              <a:t>: 14px</a:t>
            </a:r>
            <a:endParaRPr sz="1200" b="0" i="0" u="none" strike="noStrike" cap="none" dirty="0">
              <a:solidFill>
                <a:schemeClr val="dk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463F52-3C9D-43EE-9382-40B981AD3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0"/>
          <a:stretch/>
        </p:blipFill>
        <p:spPr>
          <a:xfrm>
            <a:off x="4383887" y="1801091"/>
            <a:ext cx="2152950" cy="34010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6A83C2-8740-49BA-BD95-670D6906738A}"/>
              </a:ext>
            </a:extLst>
          </p:cNvPr>
          <p:cNvSpPr txBox="1"/>
          <p:nvPr/>
        </p:nvSpPr>
        <p:spPr>
          <a:xfrm>
            <a:off x="5392308" y="2146962"/>
            <a:ext cx="125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4CB8BF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1A7F9-45B0-4241-84E3-825531E30587}"/>
              </a:ext>
            </a:extLst>
          </p:cNvPr>
          <p:cNvSpPr txBox="1"/>
          <p:nvPr/>
        </p:nvSpPr>
        <p:spPr>
          <a:xfrm>
            <a:off x="5392308" y="2468556"/>
            <a:ext cx="125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#F0F7F8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53273-828E-4F8F-B7B1-85B9CF28C4DE}"/>
              </a:ext>
            </a:extLst>
          </p:cNvPr>
          <p:cNvSpPr txBox="1"/>
          <p:nvPr/>
        </p:nvSpPr>
        <p:spPr>
          <a:xfrm>
            <a:off x="5392308" y="2792550"/>
            <a:ext cx="125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#334758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E7D1BB-62C0-4E37-96CE-FFEB33E95874}"/>
              </a:ext>
            </a:extLst>
          </p:cNvPr>
          <p:cNvSpPr txBox="1"/>
          <p:nvPr/>
        </p:nvSpPr>
        <p:spPr>
          <a:xfrm>
            <a:off x="5392308" y="3116544"/>
            <a:ext cx="125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#585858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B6793-F607-41D1-A4AC-87D857F45ED9}"/>
              </a:ext>
            </a:extLst>
          </p:cNvPr>
          <p:cNvSpPr txBox="1"/>
          <p:nvPr/>
        </p:nvSpPr>
        <p:spPr>
          <a:xfrm>
            <a:off x="5392308" y="3438138"/>
            <a:ext cx="125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#FF7373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E0DB3-7BE5-47B2-8242-54447D333251}"/>
              </a:ext>
            </a:extLst>
          </p:cNvPr>
          <p:cNvSpPr txBox="1"/>
          <p:nvPr/>
        </p:nvSpPr>
        <p:spPr>
          <a:xfrm>
            <a:off x="5392308" y="3762132"/>
            <a:ext cx="125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#9DC6C9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B04781-54E0-46C0-B55B-51759F9906C3}"/>
              </a:ext>
            </a:extLst>
          </p:cNvPr>
          <p:cNvSpPr txBox="1"/>
          <p:nvPr/>
        </p:nvSpPr>
        <p:spPr>
          <a:xfrm>
            <a:off x="5392308" y="4086126"/>
            <a:ext cx="125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#DDDDDD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082016-44D1-4852-8C96-DD56B8F1953C}"/>
              </a:ext>
            </a:extLst>
          </p:cNvPr>
          <p:cNvSpPr txBox="1"/>
          <p:nvPr/>
        </p:nvSpPr>
        <p:spPr>
          <a:xfrm>
            <a:off x="5392308" y="4407720"/>
            <a:ext cx="125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#D8E9EC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E76AE2-6E62-400E-AD3F-E3977A6E9F7D}"/>
              </a:ext>
            </a:extLst>
          </p:cNvPr>
          <p:cNvSpPr txBox="1"/>
          <p:nvPr/>
        </p:nvSpPr>
        <p:spPr>
          <a:xfrm>
            <a:off x="5392308" y="4731714"/>
            <a:ext cx="125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#EBEBEB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889511-46AB-4CB2-9C1D-85F157B698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5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265FEB-CB06-4B88-B3BC-FE848AFFE58E}"/>
              </a:ext>
            </a:extLst>
          </p:cNvPr>
          <p:cNvSpPr/>
          <p:nvPr/>
        </p:nvSpPr>
        <p:spPr>
          <a:xfrm>
            <a:off x="-5100698" y="-1880713"/>
            <a:ext cx="10670320" cy="10619425"/>
          </a:xfrm>
          <a:prstGeom prst="ellipse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067B70B-4AFD-409F-AE93-6A9801608A9A}"/>
              </a:ext>
            </a:extLst>
          </p:cNvPr>
          <p:cNvSpPr/>
          <p:nvPr/>
        </p:nvSpPr>
        <p:spPr>
          <a:xfrm>
            <a:off x="-5335160" y="-1880713"/>
            <a:ext cx="10670320" cy="1061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181;p3">
            <a:extLst>
              <a:ext uri="{FF2B5EF4-FFF2-40B4-BE49-F238E27FC236}">
                <a16:creationId xmlns:a16="http://schemas.microsoft.com/office/drawing/2014/main" id="{CE28BE13-474E-490C-8348-041AE4B30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981" y="1602337"/>
            <a:ext cx="10103296" cy="489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2800" b="1" dirty="0">
                <a:solidFill>
                  <a:srgbClr val="285C40"/>
                </a:solidFill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1. </a:t>
            </a:r>
            <a:r>
              <a:rPr lang="en-US" altLang="ko-KR" sz="2800" b="1" dirty="0">
                <a:solidFill>
                  <a:srgbClr val="285C40"/>
                </a:solidFill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1</a:t>
            </a:r>
            <a:r>
              <a:rPr lang="ko-KR" altLang="en-US" sz="2800" b="1" dirty="0">
                <a:solidFill>
                  <a:srgbClr val="285C40"/>
                </a:solidFill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차 시안</a:t>
            </a:r>
            <a:r>
              <a:rPr lang="en-US" altLang="ko-KR" sz="2800" b="1" dirty="0">
                <a:solidFill>
                  <a:srgbClr val="285C40"/>
                </a:solidFill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(WEB)</a:t>
            </a:r>
            <a:endParaRPr sz="2800" b="1" dirty="0">
              <a:solidFill>
                <a:srgbClr val="285C40"/>
              </a:solidFill>
              <a:latin typeface="넥슨Lv1고딕 Low OTF Bold" panose="00000800000000000000" pitchFamily="50" charset="-127"/>
              <a:ea typeface="넥슨Lv1고딕 Low OTF Bold" panose="00000800000000000000" pitchFamily="50" charset="-127"/>
            </a:endParaRPr>
          </a:p>
        </p:txBody>
      </p:sp>
      <p:sp>
        <p:nvSpPr>
          <p:cNvPr id="7" name="Google Shape;182;p3">
            <a:extLst>
              <a:ext uri="{FF2B5EF4-FFF2-40B4-BE49-F238E27FC236}">
                <a16:creationId xmlns:a16="http://schemas.microsoft.com/office/drawing/2014/main" id="{90D4DF88-6D9B-4548-9EE3-23FD5C8A683F}"/>
              </a:ext>
            </a:extLst>
          </p:cNvPr>
          <p:cNvSpPr txBox="1">
            <a:spLocks/>
          </p:cNvSpPr>
          <p:nvPr/>
        </p:nvSpPr>
        <p:spPr>
          <a:xfrm>
            <a:off x="933981" y="2264902"/>
            <a:ext cx="3630226" cy="8092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1.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대시보드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2.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목록형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3.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입력페이지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4.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입력 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+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목록 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상하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5.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목록 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+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입력 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좌우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6. </a:t>
            </a:r>
            <a:r>
              <a:rPr lang="ko-KR" altLang="en-US" sz="1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입력팝업</a:t>
            </a:r>
            <a:endParaRPr lang="ko-KR" altLang="en-US" sz="1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7. </a:t>
            </a:r>
            <a:r>
              <a:rPr lang="ko-KR" altLang="en-US" sz="1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목록팝업</a:t>
            </a:r>
            <a:endParaRPr lang="ko-KR" altLang="en-US" sz="1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8. </a:t>
            </a:r>
            <a:r>
              <a:rPr lang="ko-KR" altLang="en-US" sz="1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알림팝업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확인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9. </a:t>
            </a:r>
            <a:r>
              <a:rPr lang="ko-KR" altLang="en-US" sz="18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선택팝업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취소 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|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확인</a:t>
            </a: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888888"/>
              </a:buClr>
              <a:buSzPts val="1600"/>
              <a:buFont typeface="Malgun Gothic"/>
              <a:buChar char="-"/>
            </a:pPr>
            <a:r>
              <a:rPr lang="en-US" altLang="ko-KR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10. </a:t>
            </a:r>
            <a:r>
              <a:rPr lang="ko-KR" altLang="en-US" sz="18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로딩</a:t>
            </a:r>
            <a:endParaRPr lang="en-US" altLang="ko-KR" sz="18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7581D3-0009-4254-886C-FF693DF78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811"/>
          <a:stretch/>
        </p:blipFill>
        <p:spPr>
          <a:xfrm>
            <a:off x="10069189" y="3272002"/>
            <a:ext cx="1642240" cy="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4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1. </a:t>
            </a:r>
            <a:r>
              <a:rPr lang="ko-KR" altLang="en-US" dirty="0"/>
              <a:t>대시보드 디자인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9F82CB-69E1-44F0-92FE-D199FF422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39" y="1208637"/>
            <a:ext cx="7894622" cy="444072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853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목록형</a:t>
            </a:r>
            <a:endParaRPr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A310B95-CB51-4F77-962E-1093C5C6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9" y="1207800"/>
            <a:ext cx="7897601" cy="444240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35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3. </a:t>
            </a:r>
            <a:r>
              <a:rPr lang="ko-KR" altLang="en-US" dirty="0"/>
              <a:t>입력페이지</a:t>
            </a:r>
            <a:endParaRPr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F915C81-1F9C-4B6A-9D31-F1D8966F5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0" y="1207800"/>
            <a:ext cx="7897600" cy="444240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811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4. </a:t>
            </a:r>
            <a:r>
              <a:rPr lang="ko-KR" altLang="en-US" dirty="0"/>
              <a:t>입력페이지</a:t>
            </a:r>
            <a:r>
              <a:rPr lang="en-US" altLang="ko-KR" dirty="0"/>
              <a:t>(</a:t>
            </a:r>
            <a:r>
              <a:rPr lang="ko-KR" altLang="en-US" dirty="0"/>
              <a:t>상하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338D09-4CBA-4387-9065-2873F6D39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0" y="1207800"/>
            <a:ext cx="7897599" cy="444240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21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0489027" y="77635"/>
            <a:ext cx="6286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8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2022.02.08</a:t>
            </a:r>
            <a:endParaRPr lang="en-US" altLang="ko-KR"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44450" y="44450"/>
            <a:ext cx="9623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입력페이지</a:t>
            </a:r>
            <a:r>
              <a:rPr lang="en-US" altLang="ko-KR" dirty="0"/>
              <a:t>(</a:t>
            </a:r>
            <a:r>
              <a:rPr lang="ko-KR" altLang="en-US" dirty="0"/>
              <a:t>좌우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B82AF-905E-486C-B84F-A966A2195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0" y="1207800"/>
            <a:ext cx="7897600" cy="444240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848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298</Words>
  <Application>Microsoft Office PowerPoint</Application>
  <PresentationFormat>와이드스크린</PresentationFormat>
  <Paragraphs>87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12롯데마트드림Light</vt:lpstr>
      <vt:lpstr>Gulimche</vt:lpstr>
      <vt:lpstr>넥슨Lv1고딕 Low OTF</vt:lpstr>
      <vt:lpstr>넥슨Lv1고딕 Low OTF Bold</vt:lpstr>
      <vt:lpstr>맑은 고딕</vt:lpstr>
      <vt:lpstr>맑은 고딕</vt:lpstr>
      <vt:lpstr>Arial</vt:lpstr>
      <vt:lpstr>Office 테마</vt:lpstr>
      <vt:lpstr>HIGHLAND APP STORY  BOARD</vt:lpstr>
      <vt:lpstr>PowerPoint 프레젠테이션</vt:lpstr>
      <vt:lpstr>PowerPoint 프레젠테이션</vt:lpstr>
      <vt:lpstr>1. 1차 시안(WEB)</vt:lpstr>
      <vt:lpstr>1. 대시보드 디자인</vt:lpstr>
      <vt:lpstr>2. 목록형</vt:lpstr>
      <vt:lpstr>3. 입력페이지</vt:lpstr>
      <vt:lpstr>4. 입력페이지(상하)</vt:lpstr>
      <vt:lpstr>5. 입력페이지(좌우)</vt:lpstr>
      <vt:lpstr>6. 입력팝업</vt:lpstr>
      <vt:lpstr>7. 목록팝업</vt:lpstr>
      <vt:lpstr>8. 선택팝업 (취소 | 확인)</vt:lpstr>
      <vt:lpstr>9. 선택팝업 (확인)</vt:lpstr>
      <vt:lpstr>10. 로딩 (애니메이션)</vt:lpstr>
      <vt:lpstr>2. 1차 시안(MOBILE)</vt:lpstr>
      <vt:lpstr>1. 대시보드 디자인</vt:lpstr>
      <vt:lpstr>3. 입력페이지</vt:lpstr>
      <vt:lpstr>5. 입력팝업</vt:lpstr>
      <vt:lpstr>7. 선택팝업 (취소 | 확인)</vt:lpstr>
      <vt:lpstr>9. 메뉴</vt:lpstr>
      <vt:lpstr>10. 로딩(애니메이션)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HIGHLAND APP STORY  BOARD</dc:title>
  <dc:creator>Julia Wilson</dc:creator>
  <cp:lastModifiedBy>Julia Wilson</cp:lastModifiedBy>
  <cp:revision>14</cp:revision>
  <dcterms:created xsi:type="dcterms:W3CDTF">2021-12-21T06:19:30Z</dcterms:created>
  <dcterms:modified xsi:type="dcterms:W3CDTF">2022-02-14T05:49:17Z</dcterms:modified>
</cp:coreProperties>
</file>