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8B149-D105-4969-B298-211DE89C2221}">
  <a:tblStyle styleId="{A698B149-D105-4969-B298-211DE89C22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9ea7e4c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9ea7e4c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Challenges: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Implementation of SNN in digital logic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Training snn; converting mnist image to spike trains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ea7e4c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ea7e4c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9ea7e4c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9ea7e4c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process with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Length of time 1 sec; 5ms steps -&gt; total spikes = 1/0.005 = 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 value 32 -&gt; normalized to ~0.125;  200 * 0.125 = 140 spikes;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spike every 1/0.125 = 8 time steps = 40ms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ea7e4ca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ea7e4ca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9ea7e4c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9ea7e4c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irect.mit.edu/neco/article-abstract/32/1/182/95561/An%20-FPGA-Implementation-of-Deep-Spiking-Neural?redirectedFrom=fulltext" TargetMode="External"/><Relationship Id="rId4" Type="http://schemas.openxmlformats.org/officeDocument/2006/relationships/hyperlink" Target="https://pubmed.ncbi.nlm.nih.gov/34577214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Logic SNN on FPGA hardware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50"/>
            <a:ext cx="65583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Bhaskar Vyas - 181EC109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Mohammed Ibrahim Ali - 181EC225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56" name="Google Shape;156;p22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3351175" y="20981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Questions?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1004475" y="575950"/>
            <a:ext cx="7717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729122" y="1595775"/>
            <a:ext cx="800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https://direct.mit.edu/neco/article-abstract/32/1/182/95561/An -FPGA-Implementation-of-Deep-Spiking-Neural?redirectedFrom=fulltext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4"/>
              </a:rPr>
              <a:t>A Cost-Efficient High-Speed VLSI Architecture for Spiking Convolutional Neural Network Inference Using Time-Step Binary Spike Maps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Problem Statement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500"/>
              <a:t>Reproduce the work done in the research paper by Xiping Ju and Biao Fang, et al.</a:t>
            </a:r>
            <a:endParaRPr b="0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500"/>
              <a:t>Use CNN to ‘train’ the SNN</a:t>
            </a:r>
            <a:endParaRPr b="0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500"/>
              <a:t>Implement the SNN on Intel Cyclone V FPGA</a:t>
            </a:r>
            <a:endParaRPr b="0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500"/>
              <a:t>Analyse the performance and efficiency results of the network</a:t>
            </a:r>
            <a:endParaRPr b="0" sz="25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Spiking NN?</a:t>
            </a:r>
            <a:endParaRPr sz="240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1645350"/>
            <a:ext cx="37728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Mimics biological neurons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When state exceeds membrane potential, a spike is sent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Neuron state decays over time due to leakage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00" y="712150"/>
            <a:ext cx="4091575" cy="36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Research Objectives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231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{A698B149-D105-4969-B298-211DE89C2221}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92" name="Google Shape;92;p1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Stage 1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46175" y="1560475"/>
            <a:ext cx="3761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Literature review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Theoretical analysis of SNN training process</a:t>
            </a:r>
            <a:endParaRPr sz="1400"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251009" y="3668337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Stage 2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251009" y="3993750"/>
            <a:ext cx="2315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Build, train CNN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Design and model SNN</a:t>
            </a:r>
            <a:endParaRPr sz="1400"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Stage 3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5091050" y="1560475"/>
            <a:ext cx="34029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Verilog design, including testing module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Implementation on FPGA</a:t>
            </a:r>
            <a:endParaRPr sz="14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Stage 4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245125" y="3993750"/>
            <a:ext cx="2600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Performance analysis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Testing with HPC/automation</a:t>
            </a:r>
            <a:endParaRPr sz="1400"/>
          </a:p>
        </p:txBody>
      </p:sp>
      <p:cxnSp>
        <p:nvCxnSpPr>
          <p:cNvPr id="101" name="Google Shape;101;p16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Methodology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350" y="1051175"/>
            <a:ext cx="4264945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30875" y="1460450"/>
            <a:ext cx="35796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7 layer CNN model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ReLU as activation function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Max Pooling operation used</a:t>
            </a:r>
            <a:endParaRPr sz="21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lang="en" sz="2100">
                <a:latin typeface="Lato"/>
                <a:ea typeface="Lato"/>
                <a:cs typeface="Lato"/>
                <a:sym typeface="Lato"/>
              </a:rPr>
              <a:t>Trained on MNIST dataset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49250"/>
            <a:ext cx="1270600" cy="9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train encoder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434825" y="2099650"/>
            <a:ext cx="7541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information to artificial neuron spikes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coding is implemented.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carried by the firing rate of the neuron.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9500" y="1846800"/>
            <a:ext cx="34935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Fixed uniform spike trains generation algorithm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Pixel values are normalized between 0 and 1 as firing rate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Compute total spikes fired based on length of time window and firing rate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Spikes uniformly distributed along time window</a:t>
            </a:r>
            <a:endParaRPr sz="17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325" y="4128425"/>
            <a:ext cx="11334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525" y="240525"/>
            <a:ext cx="4802275" cy="37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63200" y="575950"/>
            <a:ext cx="5558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Neuron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Implemented in Verilog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Uses Discrete integral steps based on positive clock edge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 decay</a:t>
            </a:r>
            <a:endParaRPr sz="20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525" y="64300"/>
            <a:ext cx="10763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600" y="1503894"/>
            <a:ext cx="5270100" cy="310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9500" y="2980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273" y="1405085"/>
            <a:ext cx="5201450" cy="9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650" y="2804149"/>
            <a:ext cx="4138075" cy="184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896" y="2687921"/>
            <a:ext cx="3074225" cy="20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Performance and efficiency analysis on FPGA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Use HPC to </a:t>
            </a:r>
            <a:r>
              <a:rPr lang="en" sz="3100"/>
              <a:t>simplify testing on FPGA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/>
              <a:t>Run NN on GPU using MATLAB</a:t>
            </a:r>
            <a:endParaRPr b="0" sz="3400">
              <a:solidFill>
                <a:schemeClr val="lt1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