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44C7-3DE5-4583-8332-F237E083CF05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0769F-7E41-4E0D-A2D4-00B386A00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7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44C7-3DE5-4583-8332-F237E083CF05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0769F-7E41-4E0D-A2D4-00B386A00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10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44C7-3DE5-4583-8332-F237E083CF05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0769F-7E41-4E0D-A2D4-00B386A00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22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44C7-3DE5-4583-8332-F237E083CF05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0769F-7E41-4E0D-A2D4-00B386A00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9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44C7-3DE5-4583-8332-F237E083CF05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0769F-7E41-4E0D-A2D4-00B386A00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92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44C7-3DE5-4583-8332-F237E083CF05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0769F-7E41-4E0D-A2D4-00B386A00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25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44C7-3DE5-4583-8332-F237E083CF05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0769F-7E41-4E0D-A2D4-00B386A00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53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44C7-3DE5-4583-8332-F237E083CF05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0769F-7E41-4E0D-A2D4-00B386A00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99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44C7-3DE5-4583-8332-F237E083CF05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0769F-7E41-4E0D-A2D4-00B386A00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6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44C7-3DE5-4583-8332-F237E083CF05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0769F-7E41-4E0D-A2D4-00B386A00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91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44C7-3DE5-4583-8332-F237E083CF05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0769F-7E41-4E0D-A2D4-00B386A00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14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44C7-3DE5-4583-8332-F237E083CF05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0769F-7E41-4E0D-A2D4-00B386A00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9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44C7-3DE5-4583-8332-F237E083CF05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0769F-7E41-4E0D-A2D4-00B386A00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89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44C7-3DE5-4583-8332-F237E083CF05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0769F-7E41-4E0D-A2D4-00B386A00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23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44C7-3DE5-4583-8332-F237E083CF05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0769F-7E41-4E0D-A2D4-00B386A00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77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44C7-3DE5-4583-8332-F237E083CF05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0769F-7E41-4E0D-A2D4-00B386A00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43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5D444C7-3DE5-4583-8332-F237E083CF05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660769F-7E41-4E0D-A2D4-00B386A00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45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5D444C7-3DE5-4583-8332-F237E083CF05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660769F-7E41-4E0D-A2D4-00B386A00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734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21999-649C-406B-907D-24804F6C8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5070" y="276497"/>
            <a:ext cx="8676222" cy="1510938"/>
          </a:xfrm>
        </p:spPr>
        <p:txBody>
          <a:bodyPr/>
          <a:lstStyle/>
          <a:p>
            <a:r>
              <a:rPr lang="en-US" dirty="0"/>
              <a:t>Subreddit relationships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E01976-F968-455B-B4E3-E65EFEA09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/>
          <a:lstStyle/>
          <a:p>
            <a:r>
              <a:rPr lang="en-US" dirty="0"/>
              <a:t>Created By: Carter Nelson</a:t>
            </a:r>
          </a:p>
          <a:p>
            <a:r>
              <a:rPr lang="en-US" dirty="0"/>
              <a:t>Course: CIS 490</a:t>
            </a:r>
          </a:p>
          <a:p>
            <a:r>
              <a:rPr lang="en-US" dirty="0"/>
              <a:t>Instructor: Dr. Hsu</a:t>
            </a:r>
          </a:p>
        </p:txBody>
      </p:sp>
    </p:spTree>
    <p:extLst>
      <p:ext uri="{BB962C8B-B14F-4D97-AF65-F5344CB8AC3E}">
        <p14:creationId xmlns:p14="http://schemas.microsoft.com/office/powerpoint/2010/main" val="2080289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4B5EF-B09C-4887-9733-FAC774AD2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B1A4D-2689-41BC-82F1-5EE1B31E9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66899"/>
            <a:ext cx="9905998" cy="3124201"/>
          </a:xfrm>
        </p:spPr>
        <p:txBody>
          <a:bodyPr/>
          <a:lstStyle/>
          <a:p>
            <a:r>
              <a:rPr lang="en-US" dirty="0"/>
              <a:t>Analyze a large collection of reddit comments.</a:t>
            </a:r>
          </a:p>
          <a:p>
            <a:r>
              <a:rPr lang="en-US" dirty="0"/>
              <a:t>Create a meaningful connection amongst subreddits from the analyzation.</a:t>
            </a:r>
          </a:p>
          <a:p>
            <a:r>
              <a:rPr lang="en-US" dirty="0"/>
              <a:t>Create a visualization for those subreddit connections.</a:t>
            </a:r>
          </a:p>
        </p:txBody>
      </p:sp>
    </p:spTree>
    <p:extLst>
      <p:ext uri="{BB962C8B-B14F-4D97-AF65-F5344CB8AC3E}">
        <p14:creationId xmlns:p14="http://schemas.microsoft.com/office/powerpoint/2010/main" val="3046866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7ECBB-B859-476E-99AC-77214727E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636DB-0A61-4DDC-92C0-C9881F531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was retrieved from a post on r/datasets by the user u/Stuck_in_the_matrix.</a:t>
            </a:r>
          </a:p>
          <a:p>
            <a:r>
              <a:rPr lang="en-US" dirty="0"/>
              <a:t>The dataset had around 54 million comments and was about 32gb in size.</a:t>
            </a:r>
          </a:p>
          <a:p>
            <a:r>
              <a:rPr lang="en-US" dirty="0"/>
              <a:t>There was a larger set which was 250gb compressed, however I did not have the time or resources to utilize this dataset.</a:t>
            </a:r>
          </a:p>
          <a:p>
            <a:r>
              <a:rPr lang="en-US" dirty="0"/>
              <a:t>The data was a text file stored in json format.</a:t>
            </a:r>
          </a:p>
        </p:txBody>
      </p:sp>
    </p:spTree>
    <p:extLst>
      <p:ext uri="{BB962C8B-B14F-4D97-AF65-F5344CB8AC3E}">
        <p14:creationId xmlns:p14="http://schemas.microsoft.com/office/powerpoint/2010/main" val="4069510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693AB-B5F7-4724-BF8F-D8030478E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2363787" cy="19050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64F076-0948-4750-8B4E-DFB2901F39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876" y="523705"/>
            <a:ext cx="4645823" cy="5810589"/>
          </a:xfrm>
        </p:spPr>
      </p:pic>
    </p:spTree>
    <p:extLst>
      <p:ext uri="{BB962C8B-B14F-4D97-AF65-F5344CB8AC3E}">
        <p14:creationId xmlns:p14="http://schemas.microsoft.com/office/powerpoint/2010/main" val="1340123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13D93-A427-4158-B3ED-AA41570EE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63183-DA24-4333-9187-30E8D01D0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PySpark RDD’s to parallelize data for preparation.</a:t>
            </a:r>
          </a:p>
          <a:p>
            <a:r>
              <a:rPr lang="en-US" dirty="0"/>
              <a:t>Stored manipulated data in a mongodb collection.</a:t>
            </a:r>
          </a:p>
          <a:p>
            <a:r>
              <a:rPr lang="en-US" dirty="0"/>
              <a:t>Originally would have taken over 3 days. Redid my parallelization and now it runs in about 15 mins.</a:t>
            </a:r>
          </a:p>
          <a:p>
            <a:r>
              <a:rPr lang="en-US" dirty="0"/>
              <a:t>Used data in the mongo collection to run more analyzation algorithms on and stored the results in a json file.</a:t>
            </a:r>
          </a:p>
        </p:txBody>
      </p:sp>
    </p:spTree>
    <p:extLst>
      <p:ext uri="{BB962C8B-B14F-4D97-AF65-F5344CB8AC3E}">
        <p14:creationId xmlns:p14="http://schemas.microsoft.com/office/powerpoint/2010/main" val="827825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B04D9-452D-4B45-9A6A-FF9278B9F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2D9FD-2334-4583-990E-90C5CF570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4954587" cy="3124201"/>
          </a:xfrm>
        </p:spPr>
        <p:txBody>
          <a:bodyPr/>
          <a:lstStyle/>
          <a:p>
            <a:r>
              <a:rPr lang="en-US" dirty="0"/>
              <a:t>Used the grabbed subreddits to gather their icon images.</a:t>
            </a:r>
          </a:p>
          <a:p>
            <a:r>
              <a:rPr lang="en-US" dirty="0"/>
              <a:t>Did so using PRAW and Pillow.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7B33D7-4B87-428F-972C-4FD8A2038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141" y="2771504"/>
            <a:ext cx="1571897" cy="15718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D30E58-6A98-49AF-BA14-7A3A96EBD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514" y="2768237"/>
            <a:ext cx="1571897" cy="15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083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65D97-2CEF-4F7D-A153-02131B9BC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50254-AD5D-46A7-8D4B-25549BE21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a Flask application to host and send data to the frontend.</a:t>
            </a:r>
          </a:p>
          <a:p>
            <a:r>
              <a:rPr lang="en-US" dirty="0"/>
              <a:t>Used Jinja and jQuery to grab the data being sent by Flask and send it over to the JavaScript.</a:t>
            </a:r>
          </a:p>
          <a:p>
            <a:r>
              <a:rPr lang="en-US" dirty="0"/>
              <a:t>Placed the subreddit icons in a circle using D3.</a:t>
            </a:r>
          </a:p>
          <a:p>
            <a:r>
              <a:rPr lang="en-US" dirty="0"/>
              <a:t>Connected the subreddit icons with paths using D3.</a:t>
            </a:r>
          </a:p>
          <a:p>
            <a:r>
              <a:rPr lang="en-US" dirty="0"/>
              <a:t>Generated on mouse events to highlight paths, show the subreddit text, and enlarge the icons when the mouse is placed over the icon using D3.</a:t>
            </a:r>
          </a:p>
        </p:txBody>
      </p:sp>
    </p:spTree>
    <p:extLst>
      <p:ext uri="{BB962C8B-B14F-4D97-AF65-F5344CB8AC3E}">
        <p14:creationId xmlns:p14="http://schemas.microsoft.com/office/powerpoint/2010/main" val="2709154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4FFCE-207A-46E9-9737-43804C4EE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408B3-F8A2-46C6-B829-8E56BC893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took a bit longer than anticipated.</a:t>
            </a:r>
          </a:p>
          <a:p>
            <a:r>
              <a:rPr lang="en-US" dirty="0"/>
              <a:t>In the beginning I overestimated my abilities with PySpark, Mongodb, and D3, but I feel I gained proficiency in each by the end.</a:t>
            </a:r>
          </a:p>
          <a:p>
            <a:r>
              <a:rPr lang="en-US" dirty="0"/>
              <a:t>The end result turned out better than I pictured, but I still think there are more things that could be added.</a:t>
            </a:r>
          </a:p>
          <a:p>
            <a:r>
              <a:rPr lang="en-US" dirty="0"/>
              <a:t>While the visualization shows a trend of many subreddits having the same top </a:t>
            </a:r>
            <a:r>
              <a:rPr lang="en-US"/>
              <a:t>related subreddits, </a:t>
            </a:r>
            <a:r>
              <a:rPr lang="en-US" dirty="0"/>
              <a:t>there are still some interesting results to be seen with </a:t>
            </a:r>
            <a:r>
              <a:rPr lang="en-US"/>
              <a:t>the outliers.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6828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1040</TotalTime>
  <Words>370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Mesh</vt:lpstr>
      <vt:lpstr>Subreddit relationships</vt:lpstr>
      <vt:lpstr>Project Goal</vt:lpstr>
      <vt:lpstr>The Data</vt:lpstr>
      <vt:lpstr>Example</vt:lpstr>
      <vt:lpstr>Data Preparation</vt:lpstr>
      <vt:lpstr>Data Preparation</vt:lpstr>
      <vt:lpstr>Data Visualization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Subreddit relationships</dc:title>
  <dc:creator>Carter Nelson</dc:creator>
  <cp:lastModifiedBy>Carter Nelson</cp:lastModifiedBy>
  <cp:revision>9</cp:revision>
  <dcterms:created xsi:type="dcterms:W3CDTF">2018-12-13T01:49:29Z</dcterms:created>
  <dcterms:modified xsi:type="dcterms:W3CDTF">2018-12-13T19:14:38Z</dcterms:modified>
</cp:coreProperties>
</file>