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2"/>
  </p:notesMasterIdLst>
  <p:sldIdLst>
    <p:sldId id="263" r:id="rId3"/>
    <p:sldId id="276" r:id="rId4"/>
    <p:sldId id="278" r:id="rId5"/>
    <p:sldId id="280" r:id="rId6"/>
    <p:sldId id="281" r:id="rId7"/>
    <p:sldId id="282" r:id="rId8"/>
    <p:sldId id="283" r:id="rId9"/>
    <p:sldId id="284" r:id="rId10"/>
    <p:sldId id="28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5B1"/>
    <a:srgbClr val="EAB09A"/>
    <a:srgbClr val="F4D7CC"/>
    <a:srgbClr val="5D5376"/>
    <a:srgbClr val="6562A9"/>
    <a:srgbClr val="735FA7"/>
    <a:srgbClr val="668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06" d="100"/>
          <a:sy n="106" d="100"/>
        </p:scale>
        <p:origin x="126" y="702"/>
      </p:cViewPr>
      <p:guideLst>
        <p:guide orient="horz" pos="1620"/>
        <p:guide pos="2880"/>
        <p:guide orient="horz" pos="1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/>
              <a:t>메뉴에 </a:t>
            </a:r>
            <a:r>
              <a:rPr lang="en-US" altLang="ko-KR" dirty="0"/>
              <a:t>mouse over </a:t>
            </a:r>
            <a:r>
              <a:rPr lang="ko-KR" altLang="en-US" dirty="0"/>
              <a:t>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메뉴명</a:t>
            </a:r>
            <a:r>
              <a:rPr lang="ko-KR" altLang="en-US" dirty="0"/>
              <a:t> </a:t>
            </a:r>
            <a:r>
              <a:rPr lang="en-US" altLang="ko-KR" dirty="0"/>
              <a:t>Bold &amp; Sub </a:t>
            </a:r>
            <a:r>
              <a:rPr lang="ko-KR" altLang="en-US" dirty="0"/>
              <a:t>메뉴</a:t>
            </a:r>
            <a:r>
              <a:rPr lang="en-US" altLang="ko-KR" dirty="0"/>
              <a:t> </a:t>
            </a:r>
            <a:r>
              <a:rPr lang="ko-KR" altLang="en-US" dirty="0"/>
              <a:t>하단에 표기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2153" y="2211710"/>
            <a:ext cx="39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사이트 </a:t>
            </a:r>
            <a:r>
              <a:rPr lang="en-US" altLang="ko-KR" dirty="0"/>
              <a:t>https://www.boho.or.kr/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44" name="직사각형 4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458620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" y="1103400"/>
            <a:ext cx="5890172" cy="174827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</a:t>
            </a:r>
            <a:r>
              <a:rPr lang="en-US" altLang="ko-KR" dirty="0" smtClean="0"/>
              <a:t>menu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- </a:t>
            </a:r>
            <a:r>
              <a:rPr lang="ko-KR" altLang="en-US" dirty="0" smtClean="0"/>
              <a:t>홈 화면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- </a:t>
            </a:r>
            <a:r>
              <a:rPr lang="ko-KR" altLang="en-US" dirty="0" smtClean="0"/>
              <a:t>신고 사이트 운영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- </a:t>
            </a:r>
            <a:r>
              <a:rPr lang="ko-KR" altLang="en-US" dirty="0" smtClean="0"/>
              <a:t>랜섬웨어 자료공유 게시판</a:t>
            </a:r>
            <a:endParaRPr lang="en-US" altLang="ko-KR" dirty="0"/>
          </a:p>
          <a:p>
            <a:pPr>
              <a:buFont typeface="+mj-ea"/>
              <a:buAutoNum type="circleNumDbPlain" startAt="2"/>
            </a:pPr>
            <a:r>
              <a:rPr lang="ko-KR" altLang="en-US" dirty="0"/>
              <a:t>메뉴에 </a:t>
            </a:r>
            <a:r>
              <a:rPr lang="en-US" altLang="ko-KR" dirty="0"/>
              <a:t>mouse over </a:t>
            </a:r>
            <a:r>
              <a:rPr lang="ko-KR" altLang="en-US" dirty="0"/>
              <a:t>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메뉴명</a:t>
            </a:r>
            <a:r>
              <a:rPr lang="ko-KR" altLang="en-US" dirty="0"/>
              <a:t> </a:t>
            </a:r>
            <a:r>
              <a:rPr lang="en-US" altLang="ko-KR" dirty="0"/>
              <a:t>Bold &amp; Sub </a:t>
            </a:r>
            <a:r>
              <a:rPr lang="ko-KR" altLang="en-US" dirty="0"/>
              <a:t>메뉴</a:t>
            </a:r>
            <a:r>
              <a:rPr lang="en-US" altLang="ko-KR" dirty="0"/>
              <a:t> </a:t>
            </a:r>
            <a:r>
              <a:rPr lang="ko-KR" altLang="en-US" dirty="0"/>
              <a:t>하단에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pPr>
              <a:buAutoNum type="circleNumDbPlain" startAt="2"/>
            </a:pPr>
            <a:r>
              <a:rPr lang="ko-KR" altLang="en-US" dirty="0" smtClean="0"/>
              <a:t>자료 공유 게시판 </a:t>
            </a:r>
            <a:endParaRPr lang="en-US" altLang="ko-KR" dirty="0" smtClean="0"/>
          </a:p>
          <a:p>
            <a:pPr>
              <a:buAutoNum type="circleNumDbPlain" startAt="2"/>
            </a:pPr>
            <a:r>
              <a:rPr lang="ko-KR" altLang="en-US" dirty="0" smtClean="0"/>
              <a:t>신고 연락처</a:t>
            </a:r>
            <a:endParaRPr lang="en-US" altLang="ko-KR" dirty="0"/>
          </a:p>
          <a:p>
            <a:pPr>
              <a:buAutoNum type="circleNumDbPlain" startAt="2"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랜섬웨어 분석 사이트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등록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9538" y="1203598"/>
            <a:ext cx="3472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latin typeface="+mn-ea"/>
              </a:rPr>
              <a:t>RansNet</a:t>
            </a:r>
            <a:r>
              <a:rPr lang="ko-KR" altLang="en-US" sz="1600" b="1" dirty="0" smtClean="0">
                <a:latin typeface="+mn-ea"/>
              </a:rPr>
              <a:t>은 랜섬웨어 정보 공유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포털이며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자료 공유 및 분석 자료를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제공합니다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61172" y="3062869"/>
            <a:ext cx="19255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자료 게시판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561172" y="3480780"/>
            <a:ext cx="205189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12471" y="3062869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신고 연락처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712471" y="3480780"/>
            <a:ext cx="20148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pdf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4" y="3732413"/>
            <a:ext cx="531225" cy="53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4300" y="429982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랜섬웨어 예방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가이드</a:t>
            </a:r>
            <a:endParaRPr lang="ko-KR" altLang="en-US" sz="1100" dirty="0"/>
          </a:p>
        </p:txBody>
      </p:sp>
      <p:pic>
        <p:nvPicPr>
          <p:cNvPr id="40" name="Picture 2" descr="pdf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05" y="3732413"/>
            <a:ext cx="531225" cy="53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554343" y="429982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랜섬웨어 대응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가이드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4737116" y="3580672"/>
            <a:ext cx="2068195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사이버수사대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 02-200-0112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KISA : 02-405-2118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분석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591" y="3062869"/>
            <a:ext cx="1324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+mn-ea"/>
              </a:rPr>
              <a:t>랜선웨어</a:t>
            </a:r>
            <a:r>
              <a:rPr lang="ko-KR" altLang="en-US" sz="1400" b="1" dirty="0" smtClean="0">
                <a:latin typeface="+mn-ea"/>
              </a:rPr>
              <a:t> 뉴스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93591" y="3480780"/>
            <a:ext cx="20148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236" y="3580672"/>
            <a:ext cx="143981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1.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최신 뉴스를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표시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7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 smtClean="0"/>
              <a:t>랜섬웨어 신고</a:t>
            </a:r>
            <a:endParaRPr lang="en-US" altLang="ko-KR" dirty="0" smtClean="0"/>
          </a:p>
          <a:p>
            <a:r>
              <a:rPr lang="ko-KR" altLang="en-US" dirty="0" smtClean="0"/>
              <a:t>랜섬웨어 선택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랜섬웨어 분석 사이트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5858" y="985593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신고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388004"/>
            <a:ext cx="58326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신고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91630"/>
            <a:ext cx="5921056" cy="14429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91" y="2999991"/>
            <a:ext cx="2810954" cy="2092039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분석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62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/>
              <a:t>메뉴에 </a:t>
            </a:r>
            <a:r>
              <a:rPr lang="en-US" altLang="ko-KR" dirty="0"/>
              <a:t>mouse over </a:t>
            </a:r>
            <a:r>
              <a:rPr lang="ko-KR" altLang="en-US" dirty="0"/>
              <a:t>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메뉴명</a:t>
            </a:r>
            <a:r>
              <a:rPr lang="ko-KR" altLang="en-US" dirty="0"/>
              <a:t> </a:t>
            </a:r>
            <a:r>
              <a:rPr lang="en-US" altLang="ko-KR" dirty="0"/>
              <a:t>Bold &amp; Sub </a:t>
            </a:r>
            <a:r>
              <a:rPr lang="ko-KR" altLang="en-US" dirty="0"/>
              <a:t>메뉴</a:t>
            </a:r>
            <a:r>
              <a:rPr lang="en-US" altLang="ko-KR" dirty="0"/>
              <a:t> </a:t>
            </a:r>
            <a:r>
              <a:rPr lang="ko-KR" altLang="en-US" dirty="0"/>
              <a:t>하단에 표기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랜섬웨어 분석 사이트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5858" y="985593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신고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388004"/>
            <a:ext cx="58326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신고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8" y="1491630"/>
            <a:ext cx="6176177" cy="2616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60" y="4240045"/>
            <a:ext cx="2196164" cy="341766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분석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4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/>
              <a:t>메뉴에 </a:t>
            </a:r>
            <a:r>
              <a:rPr lang="en-US" altLang="ko-KR" dirty="0"/>
              <a:t>mouse over </a:t>
            </a:r>
            <a:r>
              <a:rPr lang="ko-KR" altLang="en-US" dirty="0"/>
              <a:t>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메뉴명</a:t>
            </a:r>
            <a:r>
              <a:rPr lang="ko-KR" altLang="en-US" dirty="0"/>
              <a:t> </a:t>
            </a:r>
            <a:r>
              <a:rPr lang="en-US" altLang="ko-KR" dirty="0"/>
              <a:t>Bold &amp; Sub </a:t>
            </a:r>
            <a:r>
              <a:rPr lang="ko-KR" altLang="en-US" dirty="0"/>
              <a:t>메뉴</a:t>
            </a:r>
            <a:r>
              <a:rPr lang="en-US" altLang="ko-KR" dirty="0"/>
              <a:t> </a:t>
            </a:r>
            <a:r>
              <a:rPr lang="ko-KR" altLang="en-US" dirty="0"/>
              <a:t>하단에 표기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랜섬웨어 분석 사이트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5858" y="985593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신고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388004"/>
            <a:ext cx="58326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신고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60" y="4240045"/>
            <a:ext cx="2196164" cy="341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4" y="1995686"/>
            <a:ext cx="6128320" cy="1395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84" y="1684961"/>
            <a:ext cx="1409375" cy="31146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분석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0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 err="1" smtClean="0"/>
              <a:t>사고현황</a:t>
            </a:r>
            <a:r>
              <a:rPr lang="ko-KR" altLang="en-US" dirty="0" smtClean="0"/>
              <a:t> 등록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랜섬웨어 분석 사이트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5858" y="985593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신고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388004"/>
            <a:ext cx="58326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신고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60" y="4515966"/>
            <a:ext cx="2196164" cy="3417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5" y="1416531"/>
            <a:ext cx="6033355" cy="288341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분석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23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 err="1" smtClean="0"/>
              <a:t>사고현황</a:t>
            </a:r>
            <a:r>
              <a:rPr lang="ko-KR" altLang="en-US" dirty="0" smtClean="0"/>
              <a:t> 등록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랜섬웨어 분석 사이트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5858" y="985593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신고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388004"/>
            <a:ext cx="58326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신고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33252"/>
            <a:ext cx="6120680" cy="181188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분석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 err="1" smtClean="0"/>
              <a:t>사고현황</a:t>
            </a:r>
            <a:r>
              <a:rPr lang="ko-KR" altLang="en-US" dirty="0" smtClean="0"/>
              <a:t> 등록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랜섬웨어 분석 사이트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5858" y="985593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현황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388004"/>
            <a:ext cx="58326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신고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분석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8232"/>
              </p:ext>
            </p:extLst>
          </p:nvPr>
        </p:nvGraphicFramePr>
        <p:xfrm>
          <a:off x="492224" y="1599560"/>
          <a:ext cx="6096000" cy="198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20">
                  <a:extLst>
                    <a:ext uri="{9D8B030D-6E8A-4147-A177-3AD203B41FA5}">
                      <a16:colId xmlns:a16="http://schemas.microsoft.com/office/drawing/2014/main" val="2991833430"/>
                    </a:ext>
                  </a:extLst>
                </a:gridCol>
                <a:gridCol w="1272480">
                  <a:extLst>
                    <a:ext uri="{9D8B030D-6E8A-4147-A177-3AD203B41FA5}">
                      <a16:colId xmlns:a16="http://schemas.microsoft.com/office/drawing/2014/main" val="4121037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232782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68868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피해현황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신고자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사고발생시간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3977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Rocky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랜섬웨어 의심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30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2023.02.23. 12:00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15493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4137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441085"/>
                  </a:ext>
                </a:extLst>
              </a:tr>
              <a:tr h="153851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6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4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9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Top menu</a:t>
            </a:r>
          </a:p>
          <a:p>
            <a:r>
              <a:rPr lang="ko-KR" altLang="en-US" dirty="0" smtClean="0"/>
              <a:t>랜섬웨어 탐지 도구 다운로드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랜섬웨어 분석 사이트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95858" y="985593"/>
            <a:ext cx="1324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랜섬웨어 분석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388004"/>
            <a:ext cx="58326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66028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현황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0429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신고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310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16265" y="370457"/>
            <a:ext cx="1038281" cy="334809"/>
          </a:xfrm>
          <a:prstGeom prst="roundRect">
            <a:avLst>
              <a:gd name="adj" fmla="val 614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분석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07126"/>
            <a:ext cx="5884522" cy="17578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8310" y="2379092"/>
            <a:ext cx="2347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실시간 랜섬웨어 탐지 점검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80060" y="4011910"/>
            <a:ext cx="3960440" cy="636994"/>
          </a:xfrm>
          <a:prstGeom prst="roundRect">
            <a:avLst>
              <a:gd name="adj" fmla="val 439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랜섬웨어 탐지 도구 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64" y="4083918"/>
            <a:ext cx="510850" cy="4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211</Words>
  <Application>Microsoft Office PowerPoint</Application>
  <PresentationFormat>화면 슬라이드 쇼(16:9)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간지등</vt:lpstr>
      <vt:lpstr>1_디자인 사용자 지정</vt:lpstr>
      <vt:lpstr>Home</vt:lpstr>
      <vt:lpstr>랜섬웨어 분석 사이트</vt:lpstr>
      <vt:lpstr>랜섬웨어 분석 사이트</vt:lpstr>
      <vt:lpstr>랜섬웨어 분석 사이트</vt:lpstr>
      <vt:lpstr>랜섬웨어 분석 사이트</vt:lpstr>
      <vt:lpstr>랜섬웨어 분석 사이트</vt:lpstr>
      <vt:lpstr>랜섬웨어 분석 사이트</vt:lpstr>
      <vt:lpstr>랜섬웨어 분석 사이트</vt:lpstr>
      <vt:lpstr>랜섬웨어 분석 사이트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USER</cp:lastModifiedBy>
  <cp:revision>117</cp:revision>
  <dcterms:created xsi:type="dcterms:W3CDTF">2006-10-05T04:04:58Z</dcterms:created>
  <dcterms:modified xsi:type="dcterms:W3CDTF">2023-08-10T04:09:39Z</dcterms:modified>
</cp:coreProperties>
</file>