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FB9EC-9410-E52C-D2A1-F81FEF4FE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34CD1-B505-4194-11A2-19AAC7056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75166-51B3-C1D0-4371-B33BA178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8E3D8-CB71-5A14-BA16-643271D0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1C694-DD17-B244-83B5-062A5B9D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85A9E-4D19-EADD-1E97-C3F4DF4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C2DF22-E984-EE4B-0AE2-D77DD6B0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526D5-BA22-BC18-800E-FD5BBCF3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6FD6C-C1A2-7706-E3AA-2DC84AE4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A9A6D-98C2-8F53-C48B-D46960E7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3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73951A-9CAC-84E8-7D4F-EEB5ED10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72B9F2-5EAF-E48A-D195-C9A2779A4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D568F-D116-7E7F-ED1B-D0048523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B0CF0-93D3-4674-C4C8-1A95540F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A17E3-2512-14C7-DA56-775131CC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7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47D8-106F-D5D9-E112-EB2FD661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75471-8EAC-0A56-76AC-8D316092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16876-C9ED-2CDB-52C8-3DBF9D3C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4C092-18FF-5E75-4D03-2961963A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6C341-FCD8-DACD-F82A-2381EE7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3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CCE0-8DBF-E3A0-045B-500860C6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EAC15A-911F-B70B-8A39-C1E1A1C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EDDF9-3FB5-3B18-956E-C9A3DB6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B624C-41F6-DCBA-69F8-A0D98CBF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665CF-7A6E-FB57-B41B-0BD1E53B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4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1964F-AEB7-4931-C11B-01D3734F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17F-2630-A5C9-E75D-02838D25C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ACB0D2-08C2-7C3A-D4CF-97A7979F1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5C5CC-29CB-AF78-9D6E-607705AE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29E78-7390-B7EF-AD36-FBF2D21E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C2BB0-B38D-24DE-761F-152E3799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2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D27FF-4028-0B65-4805-0EDB3DF3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0A236-062D-F3E9-DB80-46483AC4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6E94C9-B25B-8ECC-5126-73011570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DD031-297C-9DAF-B746-577DAB05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AEE58A-A4D8-AF89-685A-97EF91651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F4A72-37F3-4D0E-CBE0-58EA3E0C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135A5-0DE6-BE4A-8C94-3A18361C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73AEB3-B03E-AD02-FEFA-16577284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0E442-2E4E-418B-473D-C2B6E95A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EA86-071E-C2F9-6F6A-49E87F3B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AC565C-1F22-69D8-E7B9-EA3D9C1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4F9F9-5366-D9E8-8303-873646F5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97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9818EF-F346-C29A-6634-320F9DA4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BA2D8C-4DDC-1852-628B-D8DE975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6E4D7-03F6-87F4-A6CA-04778D75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E58DD-55E8-ED1A-8472-11C78696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10AB5-0EB5-CD11-3991-9F54FC37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8AAEF7-6EB2-D92E-3ED2-A761675B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9AD33-E9AE-5784-D440-A156CA43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E768B-ABA2-20DC-2C2F-976D1207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BBD79-331C-BC00-D9A4-DD047D8E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3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FEBDB-9770-54DD-A3B3-00250A46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50CDFD-CD26-2E06-2FB6-EEA1DFF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D82E4-1F2F-F5AC-30FF-5DA389B9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ADCA9-2F36-17D5-A457-05F9E829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C64F4-A232-E778-261E-42E4C84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234FE-F263-146A-9687-633ED0C1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0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3D5237-5A73-70CC-EBD6-ADEFE5D8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29BFE-C673-A0D4-B56E-11E20043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1665F-8B47-5B2A-A1BB-D02061031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D8C6-EA7C-46A9-ADCD-3886EA7A722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FBEE2-E9E6-4FBA-39FB-36B6C823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57645-68FC-3679-0030-1D3E59DF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4336-199E-452B-A792-732C5375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F98B25-EA97-2182-504E-5C0CBCA841FD}"/>
              </a:ext>
            </a:extLst>
          </p:cNvPr>
          <p:cNvSpPr/>
          <p:nvPr/>
        </p:nvSpPr>
        <p:spPr>
          <a:xfrm>
            <a:off x="2600039" y="1115274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페이지 이동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FE2080E-F796-1EBC-EFF5-637C81CB3D83}"/>
              </a:ext>
            </a:extLst>
          </p:cNvPr>
          <p:cNvSpPr/>
          <p:nvPr/>
        </p:nvSpPr>
        <p:spPr>
          <a:xfrm>
            <a:off x="2600039" y="2115121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신고목록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페이지 이동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F82C85-6A0A-3FB0-07F7-A78A15D6FE7B}"/>
              </a:ext>
            </a:extLst>
          </p:cNvPr>
          <p:cNvSpPr/>
          <p:nvPr/>
        </p:nvSpPr>
        <p:spPr>
          <a:xfrm>
            <a:off x="2609272" y="3119581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소개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페이지 이동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B87332-56CC-0E24-AB73-AB0A229DD0F9}"/>
              </a:ext>
            </a:extLst>
          </p:cNvPr>
          <p:cNvSpPr/>
          <p:nvPr/>
        </p:nvSpPr>
        <p:spPr>
          <a:xfrm>
            <a:off x="2618505" y="4124040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정보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페이지 이동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4957E6-B94F-D77B-1C35-B130E1FAA117}"/>
              </a:ext>
            </a:extLst>
          </p:cNvPr>
          <p:cNvSpPr/>
          <p:nvPr/>
        </p:nvSpPr>
        <p:spPr>
          <a:xfrm>
            <a:off x="2622808" y="5128490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페이지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189BDC-29D1-F639-7596-18BADBEF1665}"/>
              </a:ext>
            </a:extLst>
          </p:cNvPr>
          <p:cNvSpPr/>
          <p:nvPr/>
        </p:nvSpPr>
        <p:spPr>
          <a:xfrm>
            <a:off x="4535053" y="1121068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내용 작성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49E086-B997-52C9-EF71-943FABF32D92}"/>
              </a:ext>
            </a:extLst>
          </p:cNvPr>
          <p:cNvSpPr/>
          <p:nvPr/>
        </p:nvSpPr>
        <p:spPr>
          <a:xfrm>
            <a:off x="4525820" y="2115120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상세 보기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8020D66-3916-0F61-F445-E559060CB0FE}"/>
              </a:ext>
            </a:extLst>
          </p:cNvPr>
          <p:cNvSpPr/>
          <p:nvPr/>
        </p:nvSpPr>
        <p:spPr>
          <a:xfrm>
            <a:off x="6460834" y="1121067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신고 제출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9F1D24-6A2B-A279-04B9-EB862FCB155C}"/>
              </a:ext>
            </a:extLst>
          </p:cNvPr>
          <p:cNvSpPr/>
          <p:nvPr/>
        </p:nvSpPr>
        <p:spPr>
          <a:xfrm>
            <a:off x="674258" y="3119579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홈페이지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접속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0E3963A-95BA-8740-CE22-FCD573F738DC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1879604" y="1424693"/>
            <a:ext cx="720435" cy="2004305"/>
          </a:xfrm>
          <a:prstGeom prst="curvedConnector3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998DC67-6E9E-04F9-53B0-3B4B188B5FAC}"/>
              </a:ext>
            </a:extLst>
          </p:cNvPr>
          <p:cNvSpPr/>
          <p:nvPr/>
        </p:nvSpPr>
        <p:spPr>
          <a:xfrm>
            <a:off x="8386615" y="1121065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제출완료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페이지 로드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905E5C8-6D97-2269-B788-8A0D720F7115}"/>
              </a:ext>
            </a:extLst>
          </p:cNvPr>
          <p:cNvSpPr/>
          <p:nvPr/>
        </p:nvSpPr>
        <p:spPr>
          <a:xfrm>
            <a:off x="10312396" y="1121064"/>
            <a:ext cx="1205346" cy="6188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화면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E1956EB-C947-4CAB-A6F2-C4FB51389250}"/>
              </a:ext>
            </a:extLst>
          </p:cNvPr>
          <p:cNvSpPr/>
          <p:nvPr/>
        </p:nvSpPr>
        <p:spPr>
          <a:xfrm>
            <a:off x="6460834" y="2115119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진행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B645D18-1FD2-3BE1-428E-BF1F36040870}"/>
              </a:ext>
            </a:extLst>
          </p:cNvPr>
          <p:cNvSpPr/>
          <p:nvPr/>
        </p:nvSpPr>
        <p:spPr>
          <a:xfrm>
            <a:off x="4535053" y="3119581"/>
            <a:ext cx="1205346" cy="6188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화면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C0B472-3354-75C0-2267-DA016870B43F}"/>
              </a:ext>
            </a:extLst>
          </p:cNvPr>
          <p:cNvSpPr/>
          <p:nvPr/>
        </p:nvSpPr>
        <p:spPr>
          <a:xfrm>
            <a:off x="4525820" y="4124037"/>
            <a:ext cx="1205346" cy="6188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화면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2B9D177-34F8-DF9E-78E0-0A3F5F243052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1879604" y="3428998"/>
            <a:ext cx="738901" cy="10044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CFCEF17-761D-FB83-D762-B7263913079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 flipV="1">
            <a:off x="3823851" y="4433456"/>
            <a:ext cx="701969" cy="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80D3AF72-EEE7-A64E-7951-24473CA0BBCA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1879604" y="3428998"/>
            <a:ext cx="743204" cy="2008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932C27C2-6362-7B93-5674-A993103E41C9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879604" y="2424540"/>
            <a:ext cx="720435" cy="1004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521FA35-6870-94A2-22D1-F5F42A948B93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879604" y="3428998"/>
            <a:ext cx="729668" cy="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9FEFCD-6187-AE62-EE1F-1891B1678BB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805385" y="1424693"/>
            <a:ext cx="729668" cy="579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4332865-0577-E5B4-1B6E-938E149884C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740399" y="1430486"/>
            <a:ext cx="720435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FBD5FBC-89A0-3FE0-898F-3F9D113FF50C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7666180" y="1430484"/>
            <a:ext cx="720435" cy="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F15A4F0-6097-4E0F-3A2F-3C84249F1AC5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591961" y="1430483"/>
            <a:ext cx="720435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37AE76B-ADD6-76A8-894D-95F8BB4D21FF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814618" y="3429000"/>
            <a:ext cx="72043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C883C15-EC2F-985B-1D01-0CEF98358E78}"/>
              </a:ext>
            </a:extLst>
          </p:cNvPr>
          <p:cNvSpPr/>
          <p:nvPr/>
        </p:nvSpPr>
        <p:spPr>
          <a:xfrm>
            <a:off x="4525820" y="5128490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11500A5-53B7-3028-B6A6-04CA7664351A}"/>
              </a:ext>
            </a:extLst>
          </p:cNvPr>
          <p:cNvSpPr/>
          <p:nvPr/>
        </p:nvSpPr>
        <p:spPr>
          <a:xfrm>
            <a:off x="4535053" y="5891507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577C707-2B08-C264-0979-792C21F7BBBD}"/>
              </a:ext>
            </a:extLst>
          </p:cNvPr>
          <p:cNvSpPr/>
          <p:nvPr/>
        </p:nvSpPr>
        <p:spPr>
          <a:xfrm>
            <a:off x="6464183" y="5127334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홈페이지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 err="1">
                <a:solidFill>
                  <a:schemeClr val="tx1"/>
                </a:solidFill>
              </a:rPr>
              <a:t>리다이렉트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547CE237-A280-8F92-7AC2-567A5251841A}"/>
              </a:ext>
            </a:extLst>
          </p:cNvPr>
          <p:cNvCxnSpPr>
            <a:cxnSpLocks/>
            <a:stCxn id="9" idx="3"/>
            <a:endCxn id="66" idx="1"/>
          </p:cNvCxnSpPr>
          <p:nvPr/>
        </p:nvCxnSpPr>
        <p:spPr>
          <a:xfrm>
            <a:off x="3828154" y="5437909"/>
            <a:ext cx="706899" cy="76301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1029DDB1-8C2A-7295-D800-C4653E2E53C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5740399" y="5436753"/>
            <a:ext cx="723784" cy="764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64F01FC-7B99-9992-AA14-EBD68B30AC2E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3828154" y="5437909"/>
            <a:ext cx="697666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334C4AB-6B0D-8134-F605-A806A8A4F044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5731166" y="5436753"/>
            <a:ext cx="733017" cy="11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3E294BF-0576-E91F-75CA-7F8D1F63D036}"/>
              </a:ext>
            </a:extLst>
          </p:cNvPr>
          <p:cNvSpPr txBox="1"/>
          <p:nvPr/>
        </p:nvSpPr>
        <p:spPr>
          <a:xfrm>
            <a:off x="3364344" y="364973"/>
            <a:ext cx="2698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신고 작성하려면 우선 로그인해야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69F7BC8-8B2B-5943-538B-FB1B751000B9}"/>
              </a:ext>
            </a:extLst>
          </p:cNvPr>
          <p:cNvSpPr/>
          <p:nvPr/>
        </p:nvSpPr>
        <p:spPr>
          <a:xfrm>
            <a:off x="8399197" y="5127334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마이페이지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6F84119E-561C-7282-6F1E-A3DE8241BCBA}"/>
              </a:ext>
            </a:extLst>
          </p:cNvPr>
          <p:cNvSpPr/>
          <p:nvPr/>
        </p:nvSpPr>
        <p:spPr>
          <a:xfrm>
            <a:off x="10312396" y="5127334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 신고목록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보기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02F1432-1631-69D9-1CCF-25B6E8DBEE48}"/>
              </a:ext>
            </a:extLst>
          </p:cNvPr>
          <p:cNvCxnSpPr>
            <a:cxnSpLocks/>
            <a:stCxn id="87" idx="0"/>
            <a:endCxn id="26" idx="2"/>
          </p:cNvCxnSpPr>
          <p:nvPr/>
        </p:nvCxnSpPr>
        <p:spPr>
          <a:xfrm rot="16200000" flipV="1">
            <a:off x="7792599" y="2004864"/>
            <a:ext cx="2393378" cy="3851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9715D12-EDE8-18DD-6181-E335F0773BB6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9604543" y="5436753"/>
            <a:ext cx="70785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41157D7A-71BB-CF8B-1443-02228D5AEDCA}"/>
              </a:ext>
            </a:extLst>
          </p:cNvPr>
          <p:cNvSpPr/>
          <p:nvPr/>
        </p:nvSpPr>
        <p:spPr>
          <a:xfrm>
            <a:off x="10312396" y="5891507"/>
            <a:ext cx="1205346" cy="6188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계정정보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0DD4C945-9F1D-711F-41C3-0FAE99737BA6}"/>
              </a:ext>
            </a:extLst>
          </p:cNvPr>
          <p:cNvCxnSpPr>
            <a:cxnSpLocks/>
            <a:stCxn id="86" idx="3"/>
            <a:endCxn id="95" idx="1"/>
          </p:cNvCxnSpPr>
          <p:nvPr/>
        </p:nvCxnSpPr>
        <p:spPr>
          <a:xfrm>
            <a:off x="9604543" y="5436753"/>
            <a:ext cx="707853" cy="7641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ECBA9AE-D061-A35C-F958-2C168CF7A67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805385" y="2424539"/>
            <a:ext cx="720435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1C695119-D40D-1572-7779-86AC65B6B354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 flipV="1">
            <a:off x="5731166" y="2424538"/>
            <a:ext cx="729668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6E5A343-9C03-E0DA-0B9E-188BF3D454D7}"/>
              </a:ext>
            </a:extLst>
          </p:cNvPr>
          <p:cNvCxnSpPr>
            <a:cxnSpLocks/>
            <a:stCxn id="26" idx="0"/>
            <a:endCxn id="12" idx="2"/>
          </p:cNvCxnSpPr>
          <p:nvPr/>
        </p:nvCxnSpPr>
        <p:spPr>
          <a:xfrm flipV="1">
            <a:off x="7063507" y="1739904"/>
            <a:ext cx="0" cy="375215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구부러짐 237">
            <a:extLst>
              <a:ext uri="{FF2B5EF4-FFF2-40B4-BE49-F238E27FC236}">
                <a16:creationId xmlns:a16="http://schemas.microsoft.com/office/drawing/2014/main" id="{D845D8DE-DF50-FCA3-9CFD-D794D972402D}"/>
              </a:ext>
            </a:extLst>
          </p:cNvPr>
          <p:cNvCxnSpPr>
            <a:cxnSpLocks/>
            <a:stCxn id="67" idx="2"/>
            <a:endCxn id="13" idx="2"/>
          </p:cNvCxnSpPr>
          <p:nvPr/>
        </p:nvCxnSpPr>
        <p:spPr>
          <a:xfrm rot="5400000" flipH="1">
            <a:off x="3168016" y="1847332"/>
            <a:ext cx="2007755" cy="5789925"/>
          </a:xfrm>
          <a:prstGeom prst="curvedConnector3">
            <a:avLst>
              <a:gd name="adj1" fmla="val -53249"/>
            </a:avLst>
          </a:prstGeom>
          <a:ln>
            <a:solidFill>
              <a:schemeClr val="tx1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D31EE3-5052-B764-6471-D4E27AF22F8D}"/>
              </a:ext>
            </a:extLst>
          </p:cNvPr>
          <p:cNvSpPr txBox="1"/>
          <p:nvPr/>
        </p:nvSpPr>
        <p:spPr>
          <a:xfrm>
            <a:off x="2642238" y="830873"/>
            <a:ext cx="113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/reports/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DC83C-05B2-72E2-0C06-176A55EFEEDC}"/>
              </a:ext>
            </a:extLst>
          </p:cNvPr>
          <p:cNvSpPr txBox="1"/>
          <p:nvPr/>
        </p:nvSpPr>
        <p:spPr>
          <a:xfrm>
            <a:off x="2678178" y="1837262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/board/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FC47-90C7-9FA6-1B0F-0E1EA60CE473}"/>
              </a:ext>
            </a:extLst>
          </p:cNvPr>
          <p:cNvSpPr txBox="1"/>
          <p:nvPr/>
        </p:nvSpPr>
        <p:spPr>
          <a:xfrm>
            <a:off x="2771215" y="2842579"/>
            <a:ext cx="89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/info/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9651E-0E15-EAD3-9A02-CFA7AD8F3110}"/>
              </a:ext>
            </a:extLst>
          </p:cNvPr>
          <p:cNvSpPr txBox="1"/>
          <p:nvPr/>
        </p:nvSpPr>
        <p:spPr>
          <a:xfrm>
            <a:off x="2707896" y="3852729"/>
            <a:ext cx="10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/guide/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42004-BA0F-4C7D-5DF9-2A6134E41221}"/>
              </a:ext>
            </a:extLst>
          </p:cNvPr>
          <p:cNvSpPr txBox="1"/>
          <p:nvPr/>
        </p:nvSpPr>
        <p:spPr>
          <a:xfrm>
            <a:off x="2727071" y="4840106"/>
            <a:ext cx="983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/login/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05D56A-8974-A004-4460-4A8F735524C4}"/>
              </a:ext>
            </a:extLst>
          </p:cNvPr>
          <p:cNvSpPr txBox="1"/>
          <p:nvPr/>
        </p:nvSpPr>
        <p:spPr>
          <a:xfrm>
            <a:off x="587479" y="2842579"/>
            <a:ext cx="1378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https://ransnet.kr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AE3F5-8351-AB56-45F5-A03896934658}"/>
              </a:ext>
            </a:extLst>
          </p:cNvPr>
          <p:cNvSpPr txBox="1"/>
          <p:nvPr/>
        </p:nvSpPr>
        <p:spPr>
          <a:xfrm>
            <a:off x="6451601" y="844066"/>
            <a:ext cx="1232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POST /reports/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901D3-0295-06AA-CA5F-5AFB69494F75}"/>
              </a:ext>
            </a:extLst>
          </p:cNvPr>
          <p:cNvSpPr txBox="1"/>
          <p:nvPr/>
        </p:nvSpPr>
        <p:spPr>
          <a:xfrm>
            <a:off x="4460425" y="1837262"/>
            <a:ext cx="1354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/reports/{id}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E98318-4373-D472-490C-2B1DD1C98392}"/>
              </a:ext>
            </a:extLst>
          </p:cNvPr>
          <p:cNvSpPr txBox="1"/>
          <p:nvPr/>
        </p:nvSpPr>
        <p:spPr>
          <a:xfrm>
            <a:off x="7013602" y="1836960"/>
            <a:ext cx="1456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POST /reports/{id}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F3397-EB10-B1B8-D983-92942DD08C81}"/>
              </a:ext>
            </a:extLst>
          </p:cNvPr>
          <p:cNvSpPr txBox="1"/>
          <p:nvPr/>
        </p:nvSpPr>
        <p:spPr>
          <a:xfrm>
            <a:off x="7611808" y="2196079"/>
            <a:ext cx="1591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DELETE /reports/{id}</a:t>
            </a:r>
            <a:endParaRPr lang="ko-KR" altLang="en-US" sz="12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D3EA095-E4FB-279E-F4B3-48161B2E737F}"/>
              </a:ext>
            </a:extLst>
          </p:cNvPr>
          <p:cNvSpPr txBox="1"/>
          <p:nvPr/>
        </p:nvSpPr>
        <p:spPr>
          <a:xfrm>
            <a:off x="8451211" y="4840105"/>
            <a:ext cx="1072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/profile/</a:t>
            </a:r>
            <a:endParaRPr lang="ko-KR" altLang="en-US" sz="12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53724B9-88C4-D82C-E467-FBB48B56B3DB}"/>
              </a:ext>
            </a:extLst>
          </p:cNvPr>
          <p:cNvSpPr txBox="1"/>
          <p:nvPr/>
        </p:nvSpPr>
        <p:spPr>
          <a:xfrm>
            <a:off x="7905784" y="6517180"/>
            <a:ext cx="4092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토큰이나 세션 가지고 사용자 </a:t>
            </a:r>
            <a:r>
              <a:rPr lang="ko-KR" altLang="en-US" sz="1200" dirty="0" err="1"/>
              <a:t>구별하는게</a:t>
            </a:r>
            <a:r>
              <a:rPr lang="ko-KR" altLang="en-US" sz="1200" dirty="0"/>
              <a:t> 더 안전한가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70D83B1-5AD6-59A4-A28C-8CF7A23B541E}"/>
              </a:ext>
            </a:extLst>
          </p:cNvPr>
          <p:cNvSpPr txBox="1"/>
          <p:nvPr/>
        </p:nvSpPr>
        <p:spPr>
          <a:xfrm>
            <a:off x="4662948" y="5680339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/sign/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B8308A-3438-95B5-F213-C4F94C066464}"/>
              </a:ext>
            </a:extLst>
          </p:cNvPr>
          <p:cNvSpPr txBox="1"/>
          <p:nvPr/>
        </p:nvSpPr>
        <p:spPr>
          <a:xfrm>
            <a:off x="7906568" y="6240181"/>
            <a:ext cx="1297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/profile/{id}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743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142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윤성빈</dc:creator>
  <cp:lastModifiedBy>윤성빈</cp:lastModifiedBy>
  <cp:revision>5</cp:revision>
  <dcterms:created xsi:type="dcterms:W3CDTF">2023-08-13T17:11:55Z</dcterms:created>
  <dcterms:modified xsi:type="dcterms:W3CDTF">2023-08-14T01:39:05Z</dcterms:modified>
</cp:coreProperties>
</file>