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8545B-B9EF-D26B-9328-B0D22144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C2910-573C-876F-4EFE-5340DA5D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9D854-964B-CA01-E3AD-FFAC485A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37384-1ABD-A490-5735-E5A0791D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B8F34-EA1A-98E7-EB7E-F31487AA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A4C7A-812D-117F-BDEA-F8076B03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0228D1-160E-5576-FA42-826F8E9AE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07D8A-6F7E-906E-D302-8910D58F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BEFF9-FE2C-23DD-1CFF-AA119770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AFA-3266-50BA-D446-952D0DFD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E71C4-46AC-367A-7EB9-89A4FEC4C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25D35-9C6E-9854-A00C-238F63A4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55FFC-3DD8-B095-E5A9-75FB6C21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35994-739D-9512-8201-498F32D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0C1D9-4F7F-30ED-4448-171C9EEA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A8D15-DFFF-85A2-C2BB-5C753399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A727C-3039-CF86-D594-16863B66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C7422-E176-D2EE-BC1E-A80C677C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554CA-AA91-EDC1-BC0B-9EF02630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3566B-AAF4-381B-50A1-90451E41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673FA-BA97-6D92-2878-8EBC852C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9F62B-7E11-8B78-C2F0-8720B5E7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C266E-03F8-C001-95C0-0494CD94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0212D-D7FC-D405-AE63-782D8C6E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1905F-B3A2-BC4A-760F-521A97F6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B3700-E55C-2F49-A520-C82674E8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EC87-EFDF-0616-0CDC-9BF657C0B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421F3-09FD-23CA-5631-ED2388C63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8BE07-5068-C2EC-A0C0-AD725F13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5E6E0-EF16-FC12-6D0F-163361AE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F496B-103D-85C0-50A1-59569DF2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9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3064-D2D2-5C0B-17CF-2FEF0DA6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E0D70-8564-CDA5-4D5C-F31288E3E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4CD471-E611-42D3-162B-B64FDB6FB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CF03F-130D-E0BB-D0CA-99C84DC7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285B6-3279-4C52-62FA-B39A701D7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838657-657F-8963-13EF-EE07F629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51B39-50F4-56FA-3A87-8868F97D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EB5E5A-39C0-704A-CE80-7F502773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85903-7B96-B2BB-A355-C2BA7BA6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8D9C3B-6A91-F14B-C20B-02C0BD1A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A820B6-4503-5C55-2A04-D1F31251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B66705-20AB-F312-8194-D2DCC2E7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A6D145-480F-0F18-968F-50BCC996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0507B0-79C1-BFDF-9555-2559830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72DC5-3CD4-7744-0085-D9AEC3F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3424-AA72-B111-7DBB-6C04168C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5254B-CEF1-7B7E-1AAF-C0E303B1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33BE40-7811-D18B-E766-181500093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5AFEE2-F1CE-D0B6-3A5D-19B87E95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85050-27C4-23E4-C141-363873C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D8371-AABB-3A60-8C66-5DED42FB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1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3C0D2-FFE1-235D-0232-BA2EEE44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6CD2C8-5998-00B2-1117-872F5AD0A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C6862-478A-FECE-272A-FAC64559D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24A17-E859-DFDE-BAB0-0F57B437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EBD9D-4951-A5D6-6F39-AADB2B3C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31583-D946-F21D-AC8C-2E564FA8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7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4F47CC-310E-D9A6-6424-ABBC6E12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1A9F0-77EC-43F1-9584-E01E89EC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87F20-E7CE-6431-A78A-FD82178E9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8B93-8CEF-43CC-8542-2C87097CB39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1D737-AC20-8F54-EA32-712646E8A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DAFEF-4768-19F5-4DA2-EB6C2D309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C5FD-CB47-4900-BA6D-0A4D5A4C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7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C7E23-B4F3-7BCD-CDEB-6AD6C700A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전달</a:t>
            </a:r>
          </a:p>
        </p:txBody>
      </p:sp>
    </p:spTree>
    <p:extLst>
      <p:ext uri="{BB962C8B-B14F-4D97-AF65-F5344CB8AC3E}">
        <p14:creationId xmlns:p14="http://schemas.microsoft.com/office/powerpoint/2010/main" val="284326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39C963-E23C-ED0C-A1BF-DD8173D2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640" y="655704"/>
            <a:ext cx="2505660" cy="60729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F2C5B5-2EC8-2827-9266-CF9A46D9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032" y="2382982"/>
            <a:ext cx="4659414" cy="425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359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신고 작성 </a:t>
            </a:r>
            <a:r>
              <a:rPr lang="en-US" altLang="ko-KR" sz="2400" dirty="0"/>
              <a:t>POST /report/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7475640" y="703899"/>
            <a:ext cx="2222542" cy="593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4652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신고 데이터 </a:t>
            </a:r>
            <a:r>
              <a:rPr lang="en-US" altLang="ko-KR" sz="1600" dirty="0"/>
              <a:t>POST </a:t>
            </a:r>
            <a:r>
              <a:rPr lang="ko-KR" altLang="en-US" sz="1600" dirty="0"/>
              <a:t>해당 값들 필수 전달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형식은 다음과 같음    </a:t>
            </a:r>
            <a:r>
              <a:rPr lang="ko-KR" altLang="en-US" sz="1600" dirty="0" err="1"/>
              <a:t>사고ㅇㅇ시간</a:t>
            </a:r>
            <a:r>
              <a:rPr lang="ko-KR" altLang="en-US" sz="1600" dirty="0"/>
              <a:t> 빼먹었다</a:t>
            </a:r>
            <a:r>
              <a:rPr lang="en-US" altLang="ko-KR" sz="1600" dirty="0"/>
              <a:t>,,,)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A1E6FC-61A8-AEEE-30D7-F5903C0B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16" y="1822627"/>
            <a:ext cx="4683230" cy="6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255BA9-8C27-CEA5-0F98-A863F3F6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63" y="1507843"/>
            <a:ext cx="10076873" cy="397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359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신고 작성 </a:t>
            </a:r>
            <a:r>
              <a:rPr lang="en-US" altLang="ko-KR" sz="2400" dirty="0"/>
              <a:t>POST /report/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1057563" y="3131127"/>
            <a:ext cx="4382655" cy="2351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6410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토큰과 함께 신고데이터 전송  내용은</a:t>
            </a:r>
            <a:r>
              <a:rPr lang="en-US" altLang="ko-KR" sz="1600" dirty="0"/>
              <a:t> </a:t>
            </a:r>
            <a:r>
              <a:rPr lang="ko-KR" altLang="en-US" sz="1600" dirty="0"/>
              <a:t>딱 저 항목들만 보내면 </a:t>
            </a:r>
            <a:r>
              <a:rPr lang="ko-KR" altLang="en-US" sz="1600" dirty="0" err="1"/>
              <a:t>됨다</a:t>
            </a:r>
            <a:r>
              <a:rPr lang="en-US" altLang="ko-KR" sz="1600" dirty="0"/>
              <a:t>.)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571B22-7C36-8EDE-9934-8F0B5D32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89" y="2422676"/>
            <a:ext cx="5185258" cy="443532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961A5F-14DB-EAEA-7835-951F850C965F}"/>
              </a:ext>
            </a:extLst>
          </p:cNvPr>
          <p:cNvSpPr/>
          <p:nvPr/>
        </p:nvSpPr>
        <p:spPr>
          <a:xfrm>
            <a:off x="6535689" y="3930072"/>
            <a:ext cx="4778856" cy="284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3C83E8-824A-C6D3-8D8B-87E65E85C0B4}"/>
              </a:ext>
            </a:extLst>
          </p:cNvPr>
          <p:cNvSpPr txBox="1"/>
          <p:nvPr/>
        </p:nvSpPr>
        <p:spPr>
          <a:xfrm>
            <a:off x="1670389" y="5941583"/>
            <a:ext cx="4935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정상적으로 입력되었을 시</a:t>
            </a:r>
            <a:r>
              <a:rPr lang="en-US" altLang="ko-KR" sz="1600" dirty="0"/>
              <a:t>,, </a:t>
            </a:r>
            <a:r>
              <a:rPr lang="ko-KR" altLang="en-US" sz="1600" dirty="0" err="1"/>
              <a:t>반환값은</a:t>
            </a:r>
            <a:r>
              <a:rPr lang="ko-KR" altLang="en-US" sz="1600" dirty="0"/>
              <a:t> 크게 중요치</a:t>
            </a:r>
            <a:r>
              <a:rPr lang="en-US" altLang="ko-KR" sz="1600" dirty="0"/>
              <a:t>,,,</a:t>
            </a:r>
          </a:p>
          <a:p>
            <a:r>
              <a:rPr lang="ko-KR" altLang="en-US" sz="1600" dirty="0"/>
              <a:t>그냥 저장된 값 보내주는 중</a:t>
            </a:r>
            <a:r>
              <a:rPr lang="en-US" altLang="ko-KR" sz="1600" dirty="0"/>
              <a:t>)</a:t>
            </a:r>
            <a:endParaRPr lang="en-US" altLang="ko-KR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0FDF510-166D-F10F-BA9F-88DF05D4556D}"/>
              </a:ext>
            </a:extLst>
          </p:cNvPr>
          <p:cNvCxnSpPr>
            <a:cxnSpLocks/>
          </p:cNvCxnSpPr>
          <p:nvPr/>
        </p:nvCxnSpPr>
        <p:spPr>
          <a:xfrm>
            <a:off x="6878757" y="5445520"/>
            <a:ext cx="528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6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C01B46D-E4D7-B89E-4C7D-13E450B8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594" y="812800"/>
            <a:ext cx="3312666" cy="58326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1B931F-3C1B-7237-6785-7309AA90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163" y="1282279"/>
            <a:ext cx="4229892" cy="533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363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신고 목록 </a:t>
            </a:r>
            <a:r>
              <a:rPr lang="en-US" altLang="ko-KR" sz="2400" dirty="0"/>
              <a:t>GET</a:t>
            </a:r>
            <a:r>
              <a:rPr lang="ko-KR" altLang="en-US" sz="2400" dirty="0"/>
              <a:t> </a:t>
            </a:r>
            <a:r>
              <a:rPr lang="en-US" altLang="ko-KR" sz="2400" dirty="0"/>
              <a:t>/reports/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4103735" y="3537527"/>
            <a:ext cx="7229283" cy="300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369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en-US" altLang="ko-KR" sz="1600" dirty="0" err="1"/>
              <a:t>is_deleted</a:t>
            </a:r>
            <a:r>
              <a:rPr lang="en-US" altLang="ko-KR" sz="1600" dirty="0"/>
              <a:t>=False</a:t>
            </a:r>
            <a:r>
              <a:rPr lang="ko-KR" altLang="en-US" sz="1600" dirty="0"/>
              <a:t>인 애들 뽑아서 준다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18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5EA399-2F7D-BDDA-DBE5-15C779B1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17" y="424872"/>
            <a:ext cx="4845802" cy="6023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397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신고 목록 </a:t>
            </a:r>
            <a:r>
              <a:rPr lang="en-US" altLang="ko-KR" sz="2400" dirty="0"/>
              <a:t>GET</a:t>
            </a:r>
            <a:r>
              <a:rPr lang="ko-KR" altLang="en-US" sz="2400" dirty="0"/>
              <a:t> </a:t>
            </a:r>
            <a:r>
              <a:rPr lang="en-US" altLang="ko-KR" sz="2400" dirty="0"/>
              <a:t>/reports/{id}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4962718" y="3343563"/>
            <a:ext cx="4845802" cy="300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295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(id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맞는 신고내용 보내준다</a:t>
            </a:r>
            <a:r>
              <a:rPr lang="en-US" altLang="ko-KR" sz="1600" dirty="0"/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4AF113-2A4E-B8C5-FDC2-02F474E90F24}"/>
              </a:ext>
            </a:extLst>
          </p:cNvPr>
          <p:cNvCxnSpPr>
            <a:cxnSpLocks/>
          </p:cNvCxnSpPr>
          <p:nvPr/>
        </p:nvCxnSpPr>
        <p:spPr>
          <a:xfrm>
            <a:off x="5317812" y="4919047"/>
            <a:ext cx="528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ECA26B-16EA-5CA5-BABA-F88D999F66E3}"/>
              </a:ext>
            </a:extLst>
          </p:cNvPr>
          <p:cNvCxnSpPr>
            <a:cxnSpLocks/>
          </p:cNvCxnSpPr>
          <p:nvPr/>
        </p:nvCxnSpPr>
        <p:spPr>
          <a:xfrm>
            <a:off x="8282684" y="679557"/>
            <a:ext cx="344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38B88E7-B578-5FF6-D183-FEC13299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19" y="1561121"/>
            <a:ext cx="5325218" cy="47631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372175-3F92-A3C9-5144-9817DDEF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0" y="2196943"/>
            <a:ext cx="5823479" cy="4060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5153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신고 목록 </a:t>
            </a:r>
            <a:r>
              <a:rPr lang="en-US" altLang="ko-KR" sz="2400" dirty="0"/>
              <a:t>PUT, DELETE</a:t>
            </a:r>
            <a:r>
              <a:rPr lang="ko-KR" altLang="en-US" sz="2400" dirty="0"/>
              <a:t> </a:t>
            </a:r>
            <a:r>
              <a:rPr lang="en-US" altLang="ko-KR" sz="2400" dirty="0"/>
              <a:t>/reports/{id}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690231" y="5652654"/>
            <a:ext cx="3754943" cy="671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5606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로그인 시 받은 토큰 안 보내면 수정하거나 지우지 못한다</a:t>
            </a:r>
            <a:r>
              <a:rPr lang="en-US" altLang="ko-KR" sz="16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B41BD1-1BDD-15B7-C1E0-E66A67498BA2}"/>
              </a:ext>
            </a:extLst>
          </p:cNvPr>
          <p:cNvSpPr/>
          <p:nvPr/>
        </p:nvSpPr>
        <p:spPr>
          <a:xfrm>
            <a:off x="6513710" y="5506812"/>
            <a:ext cx="4773126" cy="671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3BADAF-2646-651E-C8ED-7D2AA54EF109}"/>
              </a:ext>
            </a:extLst>
          </p:cNvPr>
          <p:cNvCxnSpPr>
            <a:cxnSpLocks/>
          </p:cNvCxnSpPr>
          <p:nvPr/>
        </p:nvCxnSpPr>
        <p:spPr>
          <a:xfrm>
            <a:off x="654740" y="2480647"/>
            <a:ext cx="3150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A06A69F-6C00-9EE0-FDE2-1FD82BC14D24}"/>
              </a:ext>
            </a:extLst>
          </p:cNvPr>
          <p:cNvCxnSpPr>
            <a:cxnSpLocks/>
          </p:cNvCxnSpPr>
          <p:nvPr/>
        </p:nvCxnSpPr>
        <p:spPr>
          <a:xfrm>
            <a:off x="6478219" y="1968028"/>
            <a:ext cx="5229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0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F01696-2B6E-24EC-B41F-EE2E4D03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895"/>
            <a:ext cx="10464799" cy="39994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0745FD-CC36-63F9-FE3E-F5DA5BFC2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14" y="2262909"/>
            <a:ext cx="7585541" cy="4470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5153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신고 목록 </a:t>
            </a:r>
            <a:r>
              <a:rPr lang="en-US" altLang="ko-KR" sz="2400" dirty="0"/>
              <a:t>PUT, DELETE</a:t>
            </a:r>
            <a:r>
              <a:rPr lang="ko-KR" altLang="en-US" sz="2400" dirty="0"/>
              <a:t> </a:t>
            </a:r>
            <a:r>
              <a:rPr lang="en-US" altLang="ko-KR" sz="2400" dirty="0"/>
              <a:t>/reports/{id}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0" y="4835181"/>
            <a:ext cx="3685309" cy="48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388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본인의 신고가 아니면 수정하지 못한다</a:t>
            </a:r>
            <a:r>
              <a:rPr lang="en-US" altLang="ko-KR" sz="16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B41BD1-1BDD-15B7-C1E0-E66A67498BA2}"/>
              </a:ext>
            </a:extLst>
          </p:cNvPr>
          <p:cNvSpPr/>
          <p:nvPr/>
        </p:nvSpPr>
        <p:spPr>
          <a:xfrm>
            <a:off x="4473414" y="4835181"/>
            <a:ext cx="3349786" cy="1898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9F6260-457B-6A74-32BE-C5D07ACC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646"/>
            <a:ext cx="10921579" cy="3872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5153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신고 목록 </a:t>
            </a:r>
            <a:r>
              <a:rPr lang="en-US" altLang="ko-KR" sz="2400" dirty="0"/>
              <a:t>PUT, DELETE</a:t>
            </a:r>
            <a:r>
              <a:rPr lang="ko-KR" altLang="en-US" sz="2400" dirty="0"/>
              <a:t> </a:t>
            </a:r>
            <a:r>
              <a:rPr lang="en-US" altLang="ko-KR" sz="2400" dirty="0"/>
              <a:t>/reports/{id}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0" y="4835181"/>
            <a:ext cx="3906982" cy="48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3926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본인의 신고가 아니면 삭제하지 못한다</a:t>
            </a:r>
            <a:r>
              <a:rPr lang="en-US" altLang="ko-KR" sz="1600" dirty="0"/>
              <a:t>.)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D26723-80B6-26BA-29AC-BE940E1A9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21"/>
          <a:stretch/>
        </p:blipFill>
        <p:spPr>
          <a:xfrm>
            <a:off x="4027054" y="2875073"/>
            <a:ext cx="8007928" cy="290917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B41BD1-1BDD-15B7-C1E0-E66A67498BA2}"/>
              </a:ext>
            </a:extLst>
          </p:cNvPr>
          <p:cNvSpPr/>
          <p:nvPr/>
        </p:nvSpPr>
        <p:spPr>
          <a:xfrm>
            <a:off x="4027054" y="4276436"/>
            <a:ext cx="1487055" cy="221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447D7E-9E94-A21B-A8DD-4C8F654F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8" y="1370216"/>
            <a:ext cx="5296639" cy="4544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9F88E7-B493-C2DA-2C76-157CE512B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33"/>
          <a:stretch/>
        </p:blipFill>
        <p:spPr>
          <a:xfrm>
            <a:off x="5232814" y="1752597"/>
            <a:ext cx="6858055" cy="4911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455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마이 페이지 </a:t>
            </a:r>
            <a:r>
              <a:rPr lang="en-US" altLang="ko-KR" sz="2400" dirty="0"/>
              <a:t>GET</a:t>
            </a:r>
            <a:r>
              <a:rPr lang="ko-KR" altLang="en-US" sz="2400" dirty="0"/>
              <a:t> </a:t>
            </a:r>
            <a:r>
              <a:rPr lang="en-US" altLang="ko-KR" sz="2400" dirty="0"/>
              <a:t>/users/profile/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324747" y="5175366"/>
            <a:ext cx="4803950" cy="743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7536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인증</a:t>
            </a:r>
            <a:r>
              <a:rPr lang="en-US" altLang="ko-KR" sz="1600" dirty="0"/>
              <a:t> </a:t>
            </a:r>
            <a:r>
              <a:rPr lang="ko-KR" altLang="en-US" sz="1600" dirty="0"/>
              <a:t>토큰 포함해야    인증성공 시 개인정보와 자신의 신고 데이터일부 보내줌</a:t>
            </a:r>
            <a:r>
              <a:rPr lang="en-US" altLang="ko-KR" sz="16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B41BD1-1BDD-15B7-C1E0-E66A67498BA2}"/>
              </a:ext>
            </a:extLst>
          </p:cNvPr>
          <p:cNvSpPr/>
          <p:nvPr/>
        </p:nvSpPr>
        <p:spPr>
          <a:xfrm>
            <a:off x="5310910" y="4793671"/>
            <a:ext cx="3084946" cy="1801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6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4682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마이 페이지 </a:t>
            </a:r>
            <a:r>
              <a:rPr lang="en-US" altLang="ko-KR" sz="2400" dirty="0"/>
              <a:t>PUT</a:t>
            </a:r>
            <a:r>
              <a:rPr lang="ko-KR" altLang="en-US" sz="2400" dirty="0"/>
              <a:t> </a:t>
            </a:r>
            <a:r>
              <a:rPr lang="en-US" altLang="ko-KR" sz="2400" dirty="0"/>
              <a:t>/users/profile/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인증</a:t>
            </a:r>
            <a:r>
              <a:rPr lang="en-US" altLang="ko-KR" sz="1600" dirty="0"/>
              <a:t> </a:t>
            </a:r>
            <a:r>
              <a:rPr lang="ko-KR" altLang="en-US" sz="1600" dirty="0"/>
              <a:t>토큰 포함해야   수정</a:t>
            </a:r>
            <a:r>
              <a:rPr lang="en-US" altLang="ko-KR" sz="16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A9D7B9-5E21-F5E6-F0EB-06D49C31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5" y="1406404"/>
            <a:ext cx="9587345" cy="4818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1154545" y="4682835"/>
            <a:ext cx="2826328" cy="1542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9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DD9EE-6D17-FF84-CF03-FD83090C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07" y="1128391"/>
            <a:ext cx="5391902" cy="460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394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회원 가입 </a:t>
            </a:r>
            <a:r>
              <a:rPr lang="en-US" altLang="ko-KR" sz="2400" dirty="0"/>
              <a:t>GET /users/sign/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86D94-610F-8F91-EF98-8C3630239CF4}"/>
              </a:ext>
            </a:extLst>
          </p:cNvPr>
          <p:cNvSpPr txBox="1"/>
          <p:nvPr/>
        </p:nvSpPr>
        <p:spPr>
          <a:xfrm>
            <a:off x="654740" y="943725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폼 전달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현재는</a:t>
            </a:r>
            <a:r>
              <a:rPr lang="en-US" altLang="ko-KR" dirty="0"/>
              <a:t> </a:t>
            </a:r>
            <a:r>
              <a:rPr lang="ko-KR" altLang="en-US" dirty="0"/>
              <a:t>임시로</a:t>
            </a:r>
            <a:r>
              <a:rPr lang="en-US" altLang="ko-KR" dirty="0"/>
              <a:t> </a:t>
            </a:r>
            <a:r>
              <a:rPr lang="en-US" altLang="ko-KR" dirty="0" err="1"/>
              <a:t>json</a:t>
            </a:r>
            <a:r>
              <a:rPr lang="ko-KR" altLang="en-US" dirty="0"/>
              <a:t> 데이터 전달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4446788" y="4839854"/>
            <a:ext cx="3298424" cy="82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F89928-12EA-F2CC-D1DD-0462D110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02" y="424872"/>
            <a:ext cx="5687219" cy="5687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4146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회원 가입 </a:t>
            </a:r>
            <a:r>
              <a:rPr lang="en-US" altLang="ko-KR" sz="2400" dirty="0"/>
              <a:t>POST /users/sign/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86D94-610F-8F91-EF98-8C3630239CF4}"/>
              </a:ext>
            </a:extLst>
          </p:cNvPr>
          <p:cNvSpPr txBox="1"/>
          <p:nvPr/>
        </p:nvSpPr>
        <p:spPr>
          <a:xfrm>
            <a:off x="654740" y="943725"/>
            <a:ext cx="418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데이터 </a:t>
            </a:r>
            <a:r>
              <a:rPr lang="en-US" altLang="ko-KR" dirty="0"/>
              <a:t>POST</a:t>
            </a:r>
          </a:p>
          <a:p>
            <a:r>
              <a:rPr lang="en-US" altLang="ko-KR" dirty="0"/>
              <a:t>(username</a:t>
            </a:r>
            <a:r>
              <a:rPr lang="ko-KR" altLang="en-US" dirty="0"/>
              <a:t>과 </a:t>
            </a:r>
            <a:r>
              <a:rPr lang="en-US" altLang="ko-KR" dirty="0"/>
              <a:t>password</a:t>
            </a:r>
            <a:r>
              <a:rPr lang="ko-KR" altLang="en-US" dirty="0"/>
              <a:t>는 필수로 전달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5019442" y="4461163"/>
            <a:ext cx="3298424" cy="145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93DB56-33EA-F76C-499D-EAE50DE7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604" y="1932636"/>
            <a:ext cx="7844396" cy="4749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4146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회원 가입 </a:t>
            </a:r>
            <a:r>
              <a:rPr lang="en-US" altLang="ko-KR" sz="2400" dirty="0"/>
              <a:t>POST /users/sign/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2823604" y="5232400"/>
            <a:ext cx="2566336" cy="145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79574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데이터 </a:t>
            </a:r>
            <a:r>
              <a:rPr lang="en-US" altLang="ko-KR" dirty="0"/>
              <a:t>POST</a:t>
            </a:r>
          </a:p>
          <a:p>
            <a:r>
              <a:rPr lang="en-US" altLang="ko-KR" sz="1600" dirty="0"/>
              <a:t>(</a:t>
            </a:r>
            <a:r>
              <a:rPr lang="en-US" altLang="ko-KR" sz="1600" dirty="0" err="1"/>
              <a:t>contact_number</a:t>
            </a:r>
            <a:r>
              <a:rPr lang="en-US" altLang="ko-KR" sz="1600" dirty="0"/>
              <a:t>, email, </a:t>
            </a:r>
            <a:r>
              <a:rPr lang="en-US" altLang="ko-KR" sz="1600" dirty="0" err="1"/>
              <a:t>isAgree</a:t>
            </a:r>
            <a:r>
              <a:rPr lang="en-US" altLang="ko-KR" sz="1600" dirty="0"/>
              <a:t> </a:t>
            </a:r>
            <a:r>
              <a:rPr lang="ko-KR" altLang="en-US" sz="1600" dirty="0"/>
              <a:t>필드는 선택이지만 형식 맞춰서 전달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연락처</a:t>
            </a:r>
            <a:r>
              <a:rPr lang="en-US" altLang="ko-KR" sz="1600" dirty="0"/>
              <a:t>: ^(</a:t>
            </a:r>
            <a:r>
              <a:rPr lang="ko-KR" altLang="en-US" sz="1600" dirty="0"/>
              <a:t>＼</a:t>
            </a:r>
            <a:r>
              <a:rPr lang="en-US" altLang="ko-KR" sz="1600" dirty="0"/>
              <a:t>d{2,3}-)?</a:t>
            </a:r>
            <a:r>
              <a:rPr lang="ko-KR" altLang="en-US" sz="1600" dirty="0"/>
              <a:t>＼</a:t>
            </a:r>
            <a:r>
              <a:rPr lang="en-US" altLang="ko-KR" sz="1600" dirty="0"/>
              <a:t>d{3,4}-</a:t>
            </a:r>
            <a:r>
              <a:rPr lang="ko-KR" altLang="en-US" sz="1600" dirty="0"/>
              <a:t>＼</a:t>
            </a:r>
            <a:r>
              <a:rPr lang="en-US" altLang="ko-KR" sz="1600" dirty="0"/>
              <a:t>d{4}$</a:t>
            </a:r>
            <a:r>
              <a:rPr lang="ko-KR" altLang="en-US" sz="1600" dirty="0"/>
              <a:t>  이메일</a:t>
            </a:r>
            <a:r>
              <a:rPr lang="en-US" altLang="ko-KR" sz="1600" dirty="0"/>
              <a:t>: @</a:t>
            </a:r>
            <a:r>
              <a:rPr lang="ko-KR" altLang="en-US" sz="1600" dirty="0"/>
              <a:t>와 </a:t>
            </a:r>
            <a:r>
              <a:rPr lang="en-US" altLang="ko-KR" sz="1600" dirty="0"/>
              <a:t>. </a:t>
            </a:r>
            <a:r>
              <a:rPr lang="ko-KR" altLang="en-US" sz="1600" dirty="0"/>
              <a:t>포함   동의여부</a:t>
            </a:r>
            <a:r>
              <a:rPr lang="en-US" altLang="ko-KR" sz="1600" dirty="0"/>
              <a:t>: True/False </a:t>
            </a:r>
            <a:r>
              <a:rPr lang="ko-KR" altLang="en-US" sz="1600" dirty="0"/>
              <a:t>값</a:t>
            </a:r>
            <a:r>
              <a:rPr lang="en-US" altLang="ko-KR" sz="1600" dirty="0"/>
              <a:t>)</a:t>
            </a:r>
            <a:endParaRPr lang="en-US" altLang="ko-KR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3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F6F900-3E85-8290-7A0D-81EA82DA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1" y="1701305"/>
            <a:ext cx="9522691" cy="4981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4146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회원 가입 </a:t>
            </a:r>
            <a:r>
              <a:rPr lang="en-US" altLang="ko-KR" sz="2400" dirty="0"/>
              <a:t>POST /users/sign/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1625601" y="5439082"/>
            <a:ext cx="2566336" cy="12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75440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데이터 </a:t>
            </a:r>
            <a:r>
              <a:rPr lang="en-US" altLang="ko-KR" dirty="0"/>
              <a:t>POST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정상적으로 입력되었을 시</a:t>
            </a:r>
            <a:r>
              <a:rPr lang="en-US" altLang="ko-KR" sz="1600" dirty="0"/>
              <a:t>,, </a:t>
            </a:r>
            <a:r>
              <a:rPr lang="ko-KR" altLang="en-US" sz="1600" dirty="0" err="1"/>
              <a:t>반환값은</a:t>
            </a:r>
            <a:r>
              <a:rPr lang="ko-KR" altLang="en-US" sz="1600" dirty="0"/>
              <a:t> 크게 중요치</a:t>
            </a:r>
            <a:r>
              <a:rPr lang="en-US" altLang="ko-KR" sz="1600" dirty="0"/>
              <a:t>,,,</a:t>
            </a:r>
            <a:r>
              <a:rPr lang="ko-KR" altLang="en-US" sz="1600" dirty="0"/>
              <a:t>그냥 저장된 값 보내주는 중</a:t>
            </a:r>
            <a:r>
              <a:rPr lang="en-US" altLang="ko-KR" sz="1600" dirty="0"/>
              <a:t>)</a:t>
            </a:r>
            <a:endParaRPr lang="en-US" altLang="ko-KR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45CAA3-B93D-517A-0A0C-3E5983A2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63" y="1559278"/>
            <a:ext cx="5229955" cy="4582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364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로그인 </a:t>
            </a:r>
            <a:r>
              <a:rPr lang="en-US" altLang="ko-KR" sz="2400" dirty="0"/>
              <a:t>GET /users/login/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4123163" y="5145184"/>
            <a:ext cx="2938250" cy="1064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32367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폼 전달</a:t>
            </a:r>
            <a:endParaRPr lang="en-US" altLang="ko-KR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현재는</a:t>
            </a:r>
            <a:r>
              <a:rPr lang="en-US" altLang="ko-KR" sz="1600" dirty="0"/>
              <a:t> </a:t>
            </a:r>
            <a:r>
              <a:rPr lang="ko-KR" altLang="en-US" sz="1600" dirty="0"/>
              <a:t>임시로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json</a:t>
            </a:r>
            <a:r>
              <a:rPr lang="ko-KR" altLang="en-US" sz="1600" dirty="0"/>
              <a:t> 데이터 전달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305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94DC0F-C9E6-EB75-ADE9-C4969077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36" y="1191321"/>
            <a:ext cx="7244391" cy="499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3856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로그인 </a:t>
            </a:r>
            <a:r>
              <a:rPr lang="en-US" altLang="ko-KR" sz="2400" dirty="0"/>
              <a:t>POST /users/login/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4187815" y="5117476"/>
            <a:ext cx="7071310" cy="1064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348069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</a:t>
            </a:r>
            <a:r>
              <a:rPr lang="en-US" altLang="ko-KR" dirty="0"/>
              <a:t>POST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인증 성공하면 </a:t>
            </a:r>
            <a:r>
              <a:rPr lang="en-US" altLang="ko-KR" sz="1600" dirty="0" err="1"/>
              <a:t>access_token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디버깅 현재에는 일반 토큰이랑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access_token</a:t>
            </a:r>
            <a:r>
              <a:rPr lang="en-US" altLang="ko-KR" sz="1600" dirty="0"/>
              <a:t> </a:t>
            </a:r>
            <a:r>
              <a:rPr lang="ko-KR" altLang="en-US" sz="1600" dirty="0"/>
              <a:t>디코딩 시 얻는 값</a:t>
            </a:r>
            <a:r>
              <a:rPr lang="en-US" altLang="ko-KR" sz="1600" dirty="0"/>
              <a:t>(id)</a:t>
            </a:r>
          </a:p>
          <a:p>
            <a:r>
              <a:rPr lang="ko-KR" altLang="en-US" sz="1600" dirty="0"/>
              <a:t> 넘기는데 그냥 확인용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334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06F08D-BA87-4D18-1D91-254001AA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38" y="608854"/>
            <a:ext cx="6051898" cy="5289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3388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신고 작성 </a:t>
            </a:r>
            <a:r>
              <a:rPr lang="en-US" altLang="ko-KR" sz="2400" dirty="0"/>
              <a:t>GET /report/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4713240" y="4688731"/>
            <a:ext cx="5797742" cy="1064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38908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</a:t>
            </a:r>
            <a:r>
              <a:rPr lang="en-US" altLang="ko-KR" dirty="0"/>
              <a:t> </a:t>
            </a:r>
            <a:r>
              <a:rPr lang="ko-KR" altLang="en-US" dirty="0"/>
              <a:t>등록 폼 전달</a:t>
            </a:r>
            <a:endParaRPr lang="en-US" altLang="ko-KR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그냥 </a:t>
            </a:r>
            <a:r>
              <a:rPr lang="en-US" altLang="ko-KR" sz="1600" dirty="0"/>
              <a:t>GET</a:t>
            </a:r>
            <a:r>
              <a:rPr lang="ko-KR" altLang="en-US" sz="1600" dirty="0"/>
              <a:t> 요청하면 </a:t>
            </a:r>
            <a:r>
              <a:rPr lang="en-US" altLang="ko-KR" sz="1600" dirty="0"/>
              <a:t>X</a:t>
            </a:r>
          </a:p>
          <a:p>
            <a:r>
              <a:rPr lang="ko-KR" altLang="en-US" sz="1600" dirty="0"/>
              <a:t> 인증된 사용자만 신고 등록 가능하도록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836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DDF504-E9AD-83AB-D572-5BA2D23E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8" y="2229385"/>
            <a:ext cx="11831783" cy="3789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0266-D9C8-AA22-AE48-0F071D82D842}"/>
              </a:ext>
            </a:extLst>
          </p:cNvPr>
          <p:cNvSpPr txBox="1"/>
          <p:nvPr/>
        </p:nvSpPr>
        <p:spPr>
          <a:xfrm>
            <a:off x="473189" y="424872"/>
            <a:ext cx="3388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신고 작성 </a:t>
            </a:r>
            <a:r>
              <a:rPr lang="en-US" altLang="ko-KR" sz="2400" dirty="0"/>
              <a:t>GET /report/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4D6DD-A21D-0C8F-7489-945E1B906279}"/>
              </a:ext>
            </a:extLst>
          </p:cNvPr>
          <p:cNvSpPr/>
          <p:nvPr/>
        </p:nvSpPr>
        <p:spPr>
          <a:xfrm>
            <a:off x="180108" y="5368703"/>
            <a:ext cx="3024910" cy="649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7D20-6DC9-430C-52B9-FA68D922B70B}"/>
              </a:ext>
            </a:extLst>
          </p:cNvPr>
          <p:cNvSpPr txBox="1"/>
          <p:nvPr/>
        </p:nvSpPr>
        <p:spPr>
          <a:xfrm>
            <a:off x="654740" y="943725"/>
            <a:ext cx="33361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</a:t>
            </a:r>
            <a:r>
              <a:rPr lang="en-US" altLang="ko-KR" dirty="0"/>
              <a:t> </a:t>
            </a:r>
            <a:r>
              <a:rPr lang="ko-KR" altLang="en-US" dirty="0"/>
              <a:t>등록 폼 전달</a:t>
            </a:r>
            <a:endParaRPr lang="en-US" altLang="ko-KR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헤더에 토큰 포함시켜서 요청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현재는</a:t>
            </a:r>
            <a:r>
              <a:rPr lang="en-US" altLang="ko-KR" sz="1600" dirty="0"/>
              <a:t> </a:t>
            </a:r>
            <a:r>
              <a:rPr lang="ko-KR" altLang="en-US" sz="1600" dirty="0"/>
              <a:t>임시로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json</a:t>
            </a:r>
            <a:r>
              <a:rPr lang="ko-KR" altLang="en-US" sz="1600" dirty="0"/>
              <a:t> 데이터 전달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02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396</Words>
  <Application>Microsoft Office PowerPoint</Application>
  <PresentationFormat>와이드스크린</PresentationFormat>
  <Paragraphs>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데이터 전달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전달</dc:title>
  <dc:creator>윤성빈</dc:creator>
  <cp:lastModifiedBy>윤성빈</cp:lastModifiedBy>
  <cp:revision>5</cp:revision>
  <dcterms:created xsi:type="dcterms:W3CDTF">2023-08-16T09:16:17Z</dcterms:created>
  <dcterms:modified xsi:type="dcterms:W3CDTF">2023-08-16T10:39:15Z</dcterms:modified>
</cp:coreProperties>
</file>