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16D5CD-3FBC-4234-B1C9-E8F9E6B4B7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1074C-E590-47CA-95AB-27F31481B9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D487A-8CB0-4544-9337-CDDFFC322896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1D72-E72E-4BDC-91B2-4AF2BB7EE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893B7-4FBA-46C6-A33F-8273E18176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C017-7043-4314-82C4-74F47992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572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BA88-E2D6-4468-B872-6D7516739772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460BE-B5CA-4974-89C0-43862CB17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0924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7F76-A0A2-4A83-8821-C7A54A00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FB5F5-3A0A-497A-9AB9-C82EB5DF6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E36C-63D3-4358-BBA0-DFAB3ED1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A496-8E6A-4888-99A4-FFF226FA7D01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45F7-3943-42C4-9682-7B870E55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E73F-4741-49DA-BBDA-D4DBCEF7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B096-665E-4693-915C-AE5D9BC7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4A181-094E-49F2-90C4-14082ABD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C056-3258-4F39-BFDE-A37CEAEE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21A7-3A4E-41CC-A817-3D629CE2456B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BD14-BCF3-4C45-95B1-CF89F94E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BC2F-D234-4414-8294-C5C79AA3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490E4-851E-4438-88D2-051ACE8F4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F926B-DB39-4FFA-87B8-5308E6A7F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0386-7D64-46DE-AF26-FD1BB60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8526-BAAC-4524-9C74-2A3F71098EC6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9A3C-3136-46FE-98F0-1C7D9BF5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4C84-B4EC-4079-8B53-C25071BD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F0D-4BAF-4240-982C-E7A1A246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1A96-EE99-4BE1-B8F1-AC5A22F6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09AB-BCD7-492F-A2CC-C4056EB7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F4C9-06FE-490B-B667-E97385B2C0BF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3061-5E16-443E-B6D8-9B7BD180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20EE-9364-4E51-BBFA-AC291F42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DF6C-D966-4EC8-81AA-D5F896EA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0E1DD-DD7A-4255-A822-A904EF49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0014-6C07-4DA8-8906-8FF5A12A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C655-D55C-4058-8CB7-EEEA1E68EE15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07C2-83C5-46BD-962F-9016C6B0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99E4-A226-44B5-8226-B52FA7FA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BE5D-CB3C-4507-A3F4-6A53E378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C347-64CF-414F-A3CF-FA8AE2B0B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9AC76-9D28-4A98-B02D-0036E9B6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88C34-D4A5-477E-8088-FEEDD2E5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157AE-EB90-4FC3-A41E-0DCD8806D21E}" type="datetime1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618-9821-432D-AE2F-21AAEEA5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7B5B2-DD09-4DA1-992B-EFD82066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EF3E-8CD0-4637-8C0F-6DE8EF75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C81DE-2BBA-4B52-95C7-624B1BA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FBC0-A3C4-4916-AFB6-83051304E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82E14-7482-4572-BE92-AEC7C02C6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F3DB2-1CB6-4C71-8013-147652064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C94F0-9368-45CC-B260-9A820F07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A7D-4243-4C3D-A6B7-652703EC0782}" type="datetime1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52592-E432-4D56-9B25-159B72D9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6166F-A3BE-466B-95C3-5C0E77FC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A554-A57D-494A-920E-B43ABEA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8DAE2-6FBB-4BBE-B7CB-93153F15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7E84-6955-45FE-A596-69846C88A814}" type="datetime1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600AD-8828-4287-BAFF-64538833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E48BB-BBCD-43EB-8DD6-F951B602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A13A2-C761-41FB-8E96-1F2FE4D3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7B37-D194-4958-83C2-8CC80D80DEF4}" type="datetime1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752BD-62A5-4EC4-A2C3-1D2B3FFC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5BE56-F29B-4C4E-ADAF-A5A8D784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22B4-B6C9-40CE-9659-139EDFA0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7204-91DF-4B14-9D7B-19E7A9B2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87A03-E627-4A5D-A50E-AB760E6C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EDF3-EF56-40A4-800C-D99F0C61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8887-C6B9-4F83-AD06-399CC3CABAC9}" type="datetime1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B766D-2A69-4B2E-A53B-0A5D4E1C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FB82E-CBC0-473F-BF6E-7D86E31B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4F5B-F8E5-4FA8-85FA-364991AB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B19B8-B07E-4BF0-8D36-0DCB82519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AC28A-51CE-4A16-A16F-0EB6092A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0B228-FB2A-4420-851A-79F07F17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C813-EBB8-4592-9489-1DDAAF914B26}" type="datetime1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0CF5D-A3CE-4BE8-AA83-F428625B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D886-969A-4CD2-A3B7-727CB1C6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72739-A918-4011-BE1F-B286FFA4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5F9D6-7F16-4886-9F4C-FA48931E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D372-1CB0-42A6-A0DB-C08147029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6F23-60C2-4365-B3DF-3C4E677137D4}" type="datetime1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6372-C32C-42F9-8C13-C7BEEEBC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B0EC-BF23-4CC4-9818-7773E4756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5E58-942C-4CD7-90A1-3B0E9114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5B5F-162A-41B9-8CF4-94BD9CCA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465"/>
            <a:ext cx="9144000" cy="2041497"/>
          </a:xfrm>
        </p:spPr>
        <p:txBody>
          <a:bodyPr/>
          <a:lstStyle/>
          <a:p>
            <a:r>
              <a:rPr lang="ro-RO" dirty="0"/>
              <a:t>Fotbal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D614-A46B-4333-805F-2398C9452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3BBFBF-21BF-4CD9-9D4A-D108897C6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5384"/>
            <a:ext cx="12192000" cy="70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logo_utcn">
            <a:extLst>
              <a:ext uri="{FF2B5EF4-FFF2-40B4-BE49-F238E27FC236}">
                <a16:creationId xmlns:a16="http://schemas.microsoft.com/office/drawing/2014/main" id="{B6C7C152-1DE7-4C7F-B0D1-1314E23A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41" y="78820"/>
            <a:ext cx="2543410" cy="8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2126723-B24B-467D-BC39-8F5961D2E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59"/>
            <a:ext cx="121920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</a:t>
            </a:r>
            <a:r>
              <a:rPr kumimoji="0" lang="ro-RO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Crețu Alexandru Cătălin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Grupa:</a:t>
            </a:r>
            <a:r>
              <a:rPr kumimoji="0" lang="ro-RO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2126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Seria:</a:t>
            </a:r>
            <a:r>
              <a:rPr kumimoji="0" lang="ro-RO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ro-RO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8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256B-1FD1-4FBF-86AD-4E570CF0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4" y="780256"/>
            <a:ext cx="10515600" cy="1045369"/>
          </a:xfrm>
        </p:spPr>
        <p:txBody>
          <a:bodyPr/>
          <a:lstStyle/>
          <a:p>
            <a:pPr algn="ctr"/>
            <a:r>
              <a:rPr lang="ro-RO" b="1" dirty="0"/>
              <a:t>Introducere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BF9D-29B0-40E7-9FBD-F26D4FB7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Fotbalul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sport</a:t>
            </a:r>
            <a:r>
              <a:rPr lang="ro-RO" dirty="0"/>
              <a:t> colectiv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dispută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echipe</a:t>
            </a:r>
            <a:r>
              <a:rPr lang="en-US" dirty="0"/>
              <a:t> </a:t>
            </a:r>
            <a:r>
              <a:rPr lang="en-US" dirty="0" err="1"/>
              <a:t>alcătuite</a:t>
            </a:r>
            <a:r>
              <a:rPr lang="en-US" dirty="0"/>
              <a:t> din 11 </a:t>
            </a:r>
            <a:r>
              <a:rPr lang="en-US" dirty="0" err="1"/>
              <a:t>jucători</a:t>
            </a:r>
            <a:r>
              <a:rPr lang="en-US" dirty="0"/>
              <a:t> </a:t>
            </a:r>
            <a:r>
              <a:rPr lang="en-US" dirty="0" err="1"/>
              <a:t>fiecare.Scopul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înscrie</a:t>
            </a:r>
            <a:r>
              <a:rPr lang="en-US" dirty="0"/>
              <a:t> </a:t>
            </a:r>
            <a:r>
              <a:rPr lang="en-US" dirty="0" err="1"/>
              <a:t>goluri</a:t>
            </a:r>
            <a:r>
              <a:rPr lang="en-US" dirty="0"/>
              <a:t> </a:t>
            </a:r>
            <a:r>
              <a:rPr lang="en-US" dirty="0" err="1"/>
              <a:t>introducând</a:t>
            </a:r>
            <a:r>
              <a:rPr lang="en-US" dirty="0"/>
              <a:t> </a:t>
            </a:r>
            <a:r>
              <a:rPr lang="en-US" dirty="0" err="1"/>
              <a:t>mingea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poarta</a:t>
            </a:r>
            <a:r>
              <a:rPr lang="en-US" dirty="0"/>
              <a:t> </a:t>
            </a:r>
            <a:r>
              <a:rPr lang="en-US" dirty="0" err="1"/>
              <a:t>adversarului</a:t>
            </a:r>
            <a:r>
              <a:rPr lang="ro-RO" dirty="0"/>
              <a:t>.</a:t>
            </a:r>
            <a:r>
              <a:rPr lang="en-US" dirty="0" err="1"/>
              <a:t>Câștigătorul</a:t>
            </a:r>
            <a:r>
              <a:rPr lang="en-US" dirty="0"/>
              <a:t> </a:t>
            </a:r>
            <a:r>
              <a:rPr lang="en-US" dirty="0" err="1"/>
              <a:t>meciului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echipa</a:t>
            </a:r>
            <a:r>
              <a:rPr lang="en-US" dirty="0"/>
              <a:t> care a </a:t>
            </a:r>
            <a:r>
              <a:rPr lang="en-US" dirty="0" err="1"/>
              <a:t>înscris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goluri</a:t>
            </a:r>
            <a:r>
              <a:rPr lang="en-US" dirty="0"/>
              <a:t> la </a:t>
            </a:r>
            <a:r>
              <a:rPr lang="en-US" dirty="0" err="1"/>
              <a:t>încheierea</a:t>
            </a:r>
            <a:r>
              <a:rPr lang="en-US" dirty="0"/>
              <a:t> </a:t>
            </a:r>
            <a:r>
              <a:rPr lang="en-US" dirty="0" err="1"/>
              <a:t>partidei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  <a:p>
            <a:r>
              <a:rPr lang="en-US" b="1" dirty="0"/>
              <a:t>MATLAB</a:t>
            </a:r>
            <a:r>
              <a:rPr lang="en-US" dirty="0"/>
              <a:t>(de la </a:t>
            </a:r>
            <a:r>
              <a:rPr lang="en-US" b="1" dirty="0"/>
              <a:t>Mat</a:t>
            </a:r>
            <a:r>
              <a:rPr lang="en-US" dirty="0"/>
              <a:t>rix </a:t>
            </a:r>
            <a:r>
              <a:rPr lang="en-US" b="1" dirty="0"/>
              <a:t>Lab</a:t>
            </a:r>
            <a:r>
              <a:rPr lang="en-US" dirty="0"/>
              <a:t>oratory)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ro-RO" dirty="0"/>
              <a:t> ce permite manipularea matricilor, vizualizarea funcțiilor, implementarea algoritmilor, crearea de interfețe și poate interacționa cu alte aplicații.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1305537-C635-45F6-AAB7-225E1AFA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-1531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1" descr="logo_utcn">
            <a:extLst>
              <a:ext uri="{FF2B5EF4-FFF2-40B4-BE49-F238E27FC236}">
                <a16:creationId xmlns:a16="http://schemas.microsoft.com/office/drawing/2014/main" id="{7A533354-1880-4AF7-99D9-D1171300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529" y="26193"/>
            <a:ext cx="225266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8D3584E4-01AF-4B5B-A383-A2C4BFD3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3040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Crețu Alexandru Cătălin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Grupa: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2126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256B-1FD1-4FBF-86AD-4E570CF0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666239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BF9D-29B0-40E7-9FBD-F26D4FB7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 Aplicația </a:t>
            </a:r>
            <a:r>
              <a:rPr lang="en-US" dirty="0"/>
              <a:t>Club Atlético de Madrid</a:t>
            </a:r>
            <a:r>
              <a:rPr lang="ro-RO" dirty="0"/>
              <a:t> a fost realizată în MATLAB pentru a interfața o bază de date pentru o echipă de fotbal.Aceasta presupune citirea unei liste de jucători dintr-un fișier text,extragerea numărului unui jucător selectat pentru a afișa poza acestuia,importarea indicilor de performanță dintr-un fișier de tip excel(ex:goluri,pase de gol) și calcularea unei marje de perfomanțe care va fi reprezentată într-un grafic ce ilustrează cota de piață a unui jucător raportată la anul curent,toate acestea fiind proiectate pe un background cu imaginea de ansamblu al stadionului.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1305537-C635-45F6-AAB7-225E1AFA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-1531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1" descr="logo_utcn">
            <a:extLst>
              <a:ext uri="{FF2B5EF4-FFF2-40B4-BE49-F238E27FC236}">
                <a16:creationId xmlns:a16="http://schemas.microsoft.com/office/drawing/2014/main" id="{7A533354-1880-4AF7-99D9-D1171300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529" y="26193"/>
            <a:ext cx="225266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8D3584E4-01AF-4B5B-A383-A2C4BFD3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3040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Crețu Alexandru Cătălin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Grupa: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2126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7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256B-1FD1-4FBF-86AD-4E570CF0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666239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BF9D-29B0-40E7-9FBD-F26D4FB7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Proiectul realizat se împarte în 5 părți: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Interfața grafică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Citirea datelor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Prelucrarea datelor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Extragerea datelor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Programul principal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1305537-C635-45F6-AAB7-225E1AFA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-1531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1" descr="logo_utcn">
            <a:extLst>
              <a:ext uri="{FF2B5EF4-FFF2-40B4-BE49-F238E27FC236}">
                <a16:creationId xmlns:a16="http://schemas.microsoft.com/office/drawing/2014/main" id="{7A533354-1880-4AF7-99D9-D1171300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529" y="26193"/>
            <a:ext cx="225266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8D3584E4-01AF-4B5B-A383-A2C4BFD3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3040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Crețu Alexandru Cătălin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Grupa: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2126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256B-1FD1-4FBF-86AD-4E570CF0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666239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BF9D-29B0-40E7-9FBD-F26D4FB7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Aplicația curentă oferă utilizatorului următoarele opțiuni: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o-RO" dirty="0"/>
              <a:t>Posibilitatea de a creea o nouă bază de date pentru echipa favorită.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o-RO" dirty="0"/>
              <a:t>Crearea uneia dintre cele mai bune echipe din lume cu jucătorii actualii sau cei din deceniul anterior.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o-RO" dirty="0"/>
              <a:t>Avantajul de a vizualiza evoluția cotei de piață a unui jucător pe un interval de timp mai mare.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o-RO" dirty="0"/>
              <a:t>Acces la informații privind autorul,datele implementate sau bibliografia.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1305537-C635-45F6-AAB7-225E1AFA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-1531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1" descr="logo_utcn">
            <a:extLst>
              <a:ext uri="{FF2B5EF4-FFF2-40B4-BE49-F238E27FC236}">
                <a16:creationId xmlns:a16="http://schemas.microsoft.com/office/drawing/2014/main" id="{7A533354-1880-4AF7-99D9-D1171300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529" y="26193"/>
            <a:ext cx="225266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8D3584E4-01AF-4B5B-A383-A2C4BFD3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3040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Crețu Alexandru Cătălin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Grupa: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2126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ro-RO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Seria:</a:t>
            </a:r>
            <a:r>
              <a:rPr kumimoji="0" lang="ro-RO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2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Fotbal</vt:lpstr>
      <vt:lpstr>Introducere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Fotbal</dc:title>
  <dc:creator>Alexandru Catalin</dc:creator>
  <cp:lastModifiedBy>Alexandru Catalin</cp:lastModifiedBy>
  <cp:revision>5</cp:revision>
  <dcterms:created xsi:type="dcterms:W3CDTF">2019-01-12T21:31:55Z</dcterms:created>
  <dcterms:modified xsi:type="dcterms:W3CDTF">2019-01-12T22:18:29Z</dcterms:modified>
</cp:coreProperties>
</file>