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1806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svg"/><Relationship Id="rId1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svg"/><Relationship Id="rId1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F25D1D-9258-406C-8305-13E33D9BF73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E81CD89-782C-40E1-9B97-7CD3528935C4}">
      <dgm:prSet/>
      <dgm:spPr/>
      <dgm:t>
        <a:bodyPr/>
        <a:lstStyle/>
        <a:p>
          <a:r>
            <a:rPr lang="en-US"/>
            <a:t>Predecir si un estudiante aprobará o no un examen final según sus hábitos y condiciones personales.</a:t>
          </a:r>
        </a:p>
      </dgm:t>
    </dgm:pt>
    <dgm:pt modelId="{E1DD01F3-0B63-43F4-B172-A6BFC4E7D26A}" type="parTrans" cxnId="{8194CD95-B3D3-459F-A1BA-AABB79E47808}">
      <dgm:prSet/>
      <dgm:spPr/>
      <dgm:t>
        <a:bodyPr/>
        <a:lstStyle/>
        <a:p>
          <a:endParaRPr lang="en-US"/>
        </a:p>
      </dgm:t>
    </dgm:pt>
    <dgm:pt modelId="{836AAD55-DF18-4ED5-B254-25FE5C91937C}" type="sibTrans" cxnId="{8194CD95-B3D3-459F-A1BA-AABB79E47808}">
      <dgm:prSet/>
      <dgm:spPr/>
      <dgm:t>
        <a:bodyPr/>
        <a:lstStyle/>
        <a:p>
          <a:endParaRPr lang="en-US"/>
        </a:p>
      </dgm:t>
    </dgm:pt>
    <dgm:pt modelId="{68A424D4-3128-456C-A880-C30450EEEC71}">
      <dgm:prSet/>
      <dgm:spPr/>
      <dgm:t>
        <a:bodyPr/>
        <a:lstStyle/>
        <a:p>
          <a:r>
            <a:rPr lang="en-US"/>
            <a:t>Identificar cuáles son las variables más influyentes en el rendimiento académico.</a:t>
          </a:r>
        </a:p>
      </dgm:t>
    </dgm:pt>
    <dgm:pt modelId="{25797B93-064A-4C07-B1D5-D4339A271D2E}" type="parTrans" cxnId="{81DD10E5-B5A3-4999-A0C1-4B2CAF0EDFF3}">
      <dgm:prSet/>
      <dgm:spPr/>
      <dgm:t>
        <a:bodyPr/>
        <a:lstStyle/>
        <a:p>
          <a:endParaRPr lang="en-US"/>
        </a:p>
      </dgm:t>
    </dgm:pt>
    <dgm:pt modelId="{299F7F82-83E1-4CD7-9CC5-6FE1E7092EB7}" type="sibTrans" cxnId="{81DD10E5-B5A3-4999-A0C1-4B2CAF0EDFF3}">
      <dgm:prSet/>
      <dgm:spPr/>
      <dgm:t>
        <a:bodyPr/>
        <a:lstStyle/>
        <a:p>
          <a:endParaRPr lang="en-US"/>
        </a:p>
      </dgm:t>
    </dgm:pt>
    <dgm:pt modelId="{AA941BFE-B182-444A-B6F3-6E6919A13E3F}">
      <dgm:prSet/>
      <dgm:spPr/>
      <dgm:t>
        <a:bodyPr/>
        <a:lstStyle/>
        <a:p>
          <a:r>
            <a:rPr lang="en-US"/>
            <a:t>Brindar recomendaciones basadas en datos para mejorar las estrategias de apoyo académico.</a:t>
          </a:r>
        </a:p>
      </dgm:t>
    </dgm:pt>
    <dgm:pt modelId="{345FD449-8A15-4B51-92E9-5D083816EE66}" type="parTrans" cxnId="{9F1210F0-3122-47E4-B00A-2A628857D61B}">
      <dgm:prSet/>
      <dgm:spPr/>
      <dgm:t>
        <a:bodyPr/>
        <a:lstStyle/>
        <a:p>
          <a:endParaRPr lang="en-US"/>
        </a:p>
      </dgm:t>
    </dgm:pt>
    <dgm:pt modelId="{97D38017-6F0C-46D8-A97A-AAD6C0C53DE8}" type="sibTrans" cxnId="{9F1210F0-3122-47E4-B00A-2A628857D61B}">
      <dgm:prSet/>
      <dgm:spPr/>
      <dgm:t>
        <a:bodyPr/>
        <a:lstStyle/>
        <a:p>
          <a:endParaRPr lang="en-US"/>
        </a:p>
      </dgm:t>
    </dgm:pt>
    <dgm:pt modelId="{A9A0C1C2-BC1B-42DB-9ED4-F28655084539}" type="pres">
      <dgm:prSet presAssocID="{17F25D1D-9258-406C-8305-13E33D9BF736}" presName="root" presStyleCnt="0">
        <dgm:presLayoutVars>
          <dgm:dir/>
          <dgm:resizeHandles val="exact"/>
        </dgm:presLayoutVars>
      </dgm:prSet>
      <dgm:spPr/>
    </dgm:pt>
    <dgm:pt modelId="{3DECA09F-E085-42C0-AA26-72BD77D82A9F}" type="pres">
      <dgm:prSet presAssocID="{CE81CD89-782C-40E1-9B97-7CD3528935C4}" presName="compNode" presStyleCnt="0"/>
      <dgm:spPr/>
    </dgm:pt>
    <dgm:pt modelId="{8695CC4E-5AE8-496F-B2DD-085D800DCA19}" type="pres">
      <dgm:prSet presAssocID="{CE81CD89-782C-40E1-9B97-7CD3528935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4D41B4D9-0AF7-4AD6-BE6B-F726765DBD13}" type="pres">
      <dgm:prSet presAssocID="{CE81CD89-782C-40E1-9B97-7CD3528935C4}" presName="spaceRect" presStyleCnt="0"/>
      <dgm:spPr/>
    </dgm:pt>
    <dgm:pt modelId="{EA0C5DF2-D401-4668-923A-034BC248D843}" type="pres">
      <dgm:prSet presAssocID="{CE81CD89-782C-40E1-9B97-7CD3528935C4}" presName="textRect" presStyleLbl="revTx" presStyleIdx="0" presStyleCnt="3">
        <dgm:presLayoutVars>
          <dgm:chMax val="1"/>
          <dgm:chPref val="1"/>
        </dgm:presLayoutVars>
      </dgm:prSet>
      <dgm:spPr/>
    </dgm:pt>
    <dgm:pt modelId="{31411AFB-3EC5-4AF2-9B65-85A5BE240928}" type="pres">
      <dgm:prSet presAssocID="{836AAD55-DF18-4ED5-B254-25FE5C91937C}" presName="sibTrans" presStyleCnt="0"/>
      <dgm:spPr/>
    </dgm:pt>
    <dgm:pt modelId="{C24AA197-B4AA-4295-B39B-7E3DE80E8567}" type="pres">
      <dgm:prSet presAssocID="{68A424D4-3128-456C-A880-C30450EEEC71}" presName="compNode" presStyleCnt="0"/>
      <dgm:spPr/>
    </dgm:pt>
    <dgm:pt modelId="{5F645D36-79B0-447B-A9BB-B390F0586F0D}" type="pres">
      <dgm:prSet presAssocID="{68A424D4-3128-456C-A880-C30450EEEC7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04C826F3-14CA-4F31-B772-4220791B2944}" type="pres">
      <dgm:prSet presAssocID="{68A424D4-3128-456C-A880-C30450EEEC71}" presName="spaceRect" presStyleCnt="0"/>
      <dgm:spPr/>
    </dgm:pt>
    <dgm:pt modelId="{8A0D3DF7-8291-4879-AE0F-52DBDF8FF178}" type="pres">
      <dgm:prSet presAssocID="{68A424D4-3128-456C-A880-C30450EEEC71}" presName="textRect" presStyleLbl="revTx" presStyleIdx="1" presStyleCnt="3">
        <dgm:presLayoutVars>
          <dgm:chMax val="1"/>
          <dgm:chPref val="1"/>
        </dgm:presLayoutVars>
      </dgm:prSet>
      <dgm:spPr/>
    </dgm:pt>
    <dgm:pt modelId="{50C155EB-7B68-4C32-AC06-33AF06BB3CF3}" type="pres">
      <dgm:prSet presAssocID="{299F7F82-83E1-4CD7-9CC5-6FE1E7092EB7}" presName="sibTrans" presStyleCnt="0"/>
      <dgm:spPr/>
    </dgm:pt>
    <dgm:pt modelId="{094B1F8E-9FE2-40E2-9F0D-73EC298BDF44}" type="pres">
      <dgm:prSet presAssocID="{AA941BFE-B182-444A-B6F3-6E6919A13E3F}" presName="compNode" presStyleCnt="0"/>
      <dgm:spPr/>
    </dgm:pt>
    <dgm:pt modelId="{5A9584FA-302C-4A38-8F07-2C0117EF5291}" type="pres">
      <dgm:prSet presAssocID="{AA941BFE-B182-444A-B6F3-6E6919A13E3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ED554027-B513-4758-8FB3-A320C184CAC9}" type="pres">
      <dgm:prSet presAssocID="{AA941BFE-B182-444A-B6F3-6E6919A13E3F}" presName="spaceRect" presStyleCnt="0"/>
      <dgm:spPr/>
    </dgm:pt>
    <dgm:pt modelId="{D252BC83-7E73-4272-A3C6-BA69C1B1BF4A}" type="pres">
      <dgm:prSet presAssocID="{AA941BFE-B182-444A-B6F3-6E6919A13E3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CADF84A-C4F1-42A7-B867-0D6358560C9B}" type="presOf" srcId="{CE81CD89-782C-40E1-9B97-7CD3528935C4}" destId="{EA0C5DF2-D401-4668-923A-034BC248D843}" srcOrd="0" destOrd="0" presId="urn:microsoft.com/office/officeart/2018/2/layout/IconLabelList"/>
    <dgm:cxn modelId="{44D5986D-5C1F-4CCA-8B0E-3FA4D34C57B7}" type="presOf" srcId="{68A424D4-3128-456C-A880-C30450EEEC71}" destId="{8A0D3DF7-8291-4879-AE0F-52DBDF8FF178}" srcOrd="0" destOrd="0" presId="urn:microsoft.com/office/officeart/2018/2/layout/IconLabelList"/>
    <dgm:cxn modelId="{8194CD95-B3D3-459F-A1BA-AABB79E47808}" srcId="{17F25D1D-9258-406C-8305-13E33D9BF736}" destId="{CE81CD89-782C-40E1-9B97-7CD3528935C4}" srcOrd="0" destOrd="0" parTransId="{E1DD01F3-0B63-43F4-B172-A6BFC4E7D26A}" sibTransId="{836AAD55-DF18-4ED5-B254-25FE5C91937C}"/>
    <dgm:cxn modelId="{EC30D0BC-01FD-461E-8B78-ECD854B4B3C5}" type="presOf" srcId="{17F25D1D-9258-406C-8305-13E33D9BF736}" destId="{A9A0C1C2-BC1B-42DB-9ED4-F28655084539}" srcOrd="0" destOrd="0" presId="urn:microsoft.com/office/officeart/2018/2/layout/IconLabelList"/>
    <dgm:cxn modelId="{40CB89E0-B1E6-4FA8-9BA3-7746F858EFF5}" type="presOf" srcId="{AA941BFE-B182-444A-B6F3-6E6919A13E3F}" destId="{D252BC83-7E73-4272-A3C6-BA69C1B1BF4A}" srcOrd="0" destOrd="0" presId="urn:microsoft.com/office/officeart/2018/2/layout/IconLabelList"/>
    <dgm:cxn modelId="{81DD10E5-B5A3-4999-A0C1-4B2CAF0EDFF3}" srcId="{17F25D1D-9258-406C-8305-13E33D9BF736}" destId="{68A424D4-3128-456C-A880-C30450EEEC71}" srcOrd="1" destOrd="0" parTransId="{25797B93-064A-4C07-B1D5-D4339A271D2E}" sibTransId="{299F7F82-83E1-4CD7-9CC5-6FE1E7092EB7}"/>
    <dgm:cxn modelId="{9F1210F0-3122-47E4-B00A-2A628857D61B}" srcId="{17F25D1D-9258-406C-8305-13E33D9BF736}" destId="{AA941BFE-B182-444A-B6F3-6E6919A13E3F}" srcOrd="2" destOrd="0" parTransId="{345FD449-8A15-4B51-92E9-5D083816EE66}" sibTransId="{97D38017-6F0C-46D8-A97A-AAD6C0C53DE8}"/>
    <dgm:cxn modelId="{6AA4D4ED-7245-4540-A63A-5D4F5F367C6E}" type="presParOf" srcId="{A9A0C1C2-BC1B-42DB-9ED4-F28655084539}" destId="{3DECA09F-E085-42C0-AA26-72BD77D82A9F}" srcOrd="0" destOrd="0" presId="urn:microsoft.com/office/officeart/2018/2/layout/IconLabelList"/>
    <dgm:cxn modelId="{26921986-8037-4FE3-B0F7-E43829A24540}" type="presParOf" srcId="{3DECA09F-E085-42C0-AA26-72BD77D82A9F}" destId="{8695CC4E-5AE8-496F-B2DD-085D800DCA19}" srcOrd="0" destOrd="0" presId="urn:microsoft.com/office/officeart/2018/2/layout/IconLabelList"/>
    <dgm:cxn modelId="{5E61D408-74B3-4034-B943-E7C985C2A86A}" type="presParOf" srcId="{3DECA09F-E085-42C0-AA26-72BD77D82A9F}" destId="{4D41B4D9-0AF7-4AD6-BE6B-F726765DBD13}" srcOrd="1" destOrd="0" presId="urn:microsoft.com/office/officeart/2018/2/layout/IconLabelList"/>
    <dgm:cxn modelId="{C48ED47E-FC8C-4AED-A8B2-339C7A2DACC8}" type="presParOf" srcId="{3DECA09F-E085-42C0-AA26-72BD77D82A9F}" destId="{EA0C5DF2-D401-4668-923A-034BC248D843}" srcOrd="2" destOrd="0" presId="urn:microsoft.com/office/officeart/2018/2/layout/IconLabelList"/>
    <dgm:cxn modelId="{43753E07-814B-48AB-A64D-9CF2E08B17AE}" type="presParOf" srcId="{A9A0C1C2-BC1B-42DB-9ED4-F28655084539}" destId="{31411AFB-3EC5-4AF2-9B65-85A5BE240928}" srcOrd="1" destOrd="0" presId="urn:microsoft.com/office/officeart/2018/2/layout/IconLabelList"/>
    <dgm:cxn modelId="{0C4226A8-9396-4738-9CC7-A714FFD20AD2}" type="presParOf" srcId="{A9A0C1C2-BC1B-42DB-9ED4-F28655084539}" destId="{C24AA197-B4AA-4295-B39B-7E3DE80E8567}" srcOrd="2" destOrd="0" presId="urn:microsoft.com/office/officeart/2018/2/layout/IconLabelList"/>
    <dgm:cxn modelId="{E1CD6139-8299-4D82-8994-FE94245B952B}" type="presParOf" srcId="{C24AA197-B4AA-4295-B39B-7E3DE80E8567}" destId="{5F645D36-79B0-447B-A9BB-B390F0586F0D}" srcOrd="0" destOrd="0" presId="urn:microsoft.com/office/officeart/2018/2/layout/IconLabelList"/>
    <dgm:cxn modelId="{860400F4-75EA-4442-A0BC-6903A49A6050}" type="presParOf" srcId="{C24AA197-B4AA-4295-B39B-7E3DE80E8567}" destId="{04C826F3-14CA-4F31-B772-4220791B2944}" srcOrd="1" destOrd="0" presId="urn:microsoft.com/office/officeart/2018/2/layout/IconLabelList"/>
    <dgm:cxn modelId="{8EC6B5BD-BA24-4F9E-8E0B-3E9D13B07829}" type="presParOf" srcId="{C24AA197-B4AA-4295-B39B-7E3DE80E8567}" destId="{8A0D3DF7-8291-4879-AE0F-52DBDF8FF178}" srcOrd="2" destOrd="0" presId="urn:microsoft.com/office/officeart/2018/2/layout/IconLabelList"/>
    <dgm:cxn modelId="{8419D0D0-75FB-4A3D-A0C7-435DA3A4F219}" type="presParOf" srcId="{A9A0C1C2-BC1B-42DB-9ED4-F28655084539}" destId="{50C155EB-7B68-4C32-AC06-33AF06BB3CF3}" srcOrd="3" destOrd="0" presId="urn:microsoft.com/office/officeart/2018/2/layout/IconLabelList"/>
    <dgm:cxn modelId="{AB03DD5A-356A-4E16-BAE0-0B73E750C831}" type="presParOf" srcId="{A9A0C1C2-BC1B-42DB-9ED4-F28655084539}" destId="{094B1F8E-9FE2-40E2-9F0D-73EC298BDF44}" srcOrd="4" destOrd="0" presId="urn:microsoft.com/office/officeart/2018/2/layout/IconLabelList"/>
    <dgm:cxn modelId="{5C2A6E14-1072-48F0-A8C9-5A5E639F93A6}" type="presParOf" srcId="{094B1F8E-9FE2-40E2-9F0D-73EC298BDF44}" destId="{5A9584FA-302C-4A38-8F07-2C0117EF5291}" srcOrd="0" destOrd="0" presId="urn:microsoft.com/office/officeart/2018/2/layout/IconLabelList"/>
    <dgm:cxn modelId="{673B2D04-53B4-4983-AF51-FA0F5D8A9817}" type="presParOf" srcId="{094B1F8E-9FE2-40E2-9F0D-73EC298BDF44}" destId="{ED554027-B513-4758-8FB3-A320C184CAC9}" srcOrd="1" destOrd="0" presId="urn:microsoft.com/office/officeart/2018/2/layout/IconLabelList"/>
    <dgm:cxn modelId="{F60B9D10-BA00-4A6D-90A6-031520CC1DE6}" type="presParOf" srcId="{094B1F8E-9FE2-40E2-9F0D-73EC298BDF44}" destId="{D252BC83-7E73-4272-A3C6-BA69C1B1BF4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E5A0F0-B2B2-44A1-B7E8-6AFC514315B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115D904-2D3F-44C8-A520-1D299E06829F}">
      <dgm:prSet/>
      <dgm:spPr/>
      <dgm:t>
        <a:bodyPr/>
        <a:lstStyle/>
        <a:p>
          <a:pPr>
            <a:defRPr cap="all"/>
          </a:pPr>
          <a:r>
            <a:rPr lang="en-US"/>
            <a:t>- Transformación de `exam_score` a variable binaria (aprobado/desaprobado).</a:t>
          </a:r>
        </a:p>
      </dgm:t>
    </dgm:pt>
    <dgm:pt modelId="{A808D7FE-C4E4-426E-84C3-4DBB0C5D6D7A}" type="parTrans" cxnId="{41B2E7F4-CB0F-4071-89C6-752B9BEC4017}">
      <dgm:prSet/>
      <dgm:spPr/>
      <dgm:t>
        <a:bodyPr/>
        <a:lstStyle/>
        <a:p>
          <a:endParaRPr lang="en-US"/>
        </a:p>
      </dgm:t>
    </dgm:pt>
    <dgm:pt modelId="{0DD528BE-1767-4AED-B211-F2F644840F63}" type="sibTrans" cxnId="{41B2E7F4-CB0F-4071-89C6-752B9BEC4017}">
      <dgm:prSet/>
      <dgm:spPr/>
      <dgm:t>
        <a:bodyPr/>
        <a:lstStyle/>
        <a:p>
          <a:endParaRPr lang="en-US"/>
        </a:p>
      </dgm:t>
    </dgm:pt>
    <dgm:pt modelId="{761D511F-F1D4-4EDD-A264-B1F831C210B6}">
      <dgm:prSet/>
      <dgm:spPr/>
      <dgm:t>
        <a:bodyPr/>
        <a:lstStyle/>
        <a:p>
          <a:pPr>
            <a:defRPr cap="all"/>
          </a:pPr>
          <a:r>
            <a:rPr lang="en-US"/>
            <a:t>- Codificación de variables categóricas.</a:t>
          </a:r>
        </a:p>
      </dgm:t>
    </dgm:pt>
    <dgm:pt modelId="{B89E80DE-CB1A-4B04-B666-DCD97DDED247}" type="parTrans" cxnId="{AF6C486E-2E7D-4C92-A8D1-C1C58AB6DAA1}">
      <dgm:prSet/>
      <dgm:spPr/>
      <dgm:t>
        <a:bodyPr/>
        <a:lstStyle/>
        <a:p>
          <a:endParaRPr lang="en-US"/>
        </a:p>
      </dgm:t>
    </dgm:pt>
    <dgm:pt modelId="{E7037AB6-1006-45B1-B34A-95F3DEECFD8A}" type="sibTrans" cxnId="{AF6C486E-2E7D-4C92-A8D1-C1C58AB6DAA1}">
      <dgm:prSet/>
      <dgm:spPr/>
      <dgm:t>
        <a:bodyPr/>
        <a:lstStyle/>
        <a:p>
          <a:endParaRPr lang="en-US"/>
        </a:p>
      </dgm:t>
    </dgm:pt>
    <dgm:pt modelId="{90083D5D-CB44-430A-A3FA-47A291C71FF7}">
      <dgm:prSet/>
      <dgm:spPr/>
      <dgm:t>
        <a:bodyPr/>
        <a:lstStyle/>
        <a:p>
          <a:pPr>
            <a:defRPr cap="all"/>
          </a:pPr>
          <a:r>
            <a:rPr lang="en-US"/>
            <a:t>- División de los datos en entrenamiento y testeo.</a:t>
          </a:r>
        </a:p>
      </dgm:t>
    </dgm:pt>
    <dgm:pt modelId="{737C4013-04D2-4B87-9970-EEAD555595F6}" type="parTrans" cxnId="{903AEA5D-B39B-4F30-B885-A5BB2BD1291E}">
      <dgm:prSet/>
      <dgm:spPr/>
      <dgm:t>
        <a:bodyPr/>
        <a:lstStyle/>
        <a:p>
          <a:endParaRPr lang="en-US"/>
        </a:p>
      </dgm:t>
    </dgm:pt>
    <dgm:pt modelId="{FB5DE8BB-FB51-4FA4-9716-E4D26B7A002D}" type="sibTrans" cxnId="{903AEA5D-B39B-4F30-B885-A5BB2BD1291E}">
      <dgm:prSet/>
      <dgm:spPr/>
      <dgm:t>
        <a:bodyPr/>
        <a:lstStyle/>
        <a:p>
          <a:endParaRPr lang="en-US"/>
        </a:p>
      </dgm:t>
    </dgm:pt>
    <dgm:pt modelId="{77B25203-7D1F-4B07-8094-988B5CE18426}" type="pres">
      <dgm:prSet presAssocID="{C9E5A0F0-B2B2-44A1-B7E8-6AFC514315B7}" presName="root" presStyleCnt="0">
        <dgm:presLayoutVars>
          <dgm:dir/>
          <dgm:resizeHandles val="exact"/>
        </dgm:presLayoutVars>
      </dgm:prSet>
      <dgm:spPr/>
    </dgm:pt>
    <dgm:pt modelId="{8F770168-99DA-43E9-8F7C-55B3E42C5D64}" type="pres">
      <dgm:prSet presAssocID="{8115D904-2D3F-44C8-A520-1D299E06829F}" presName="compNode" presStyleCnt="0"/>
      <dgm:spPr/>
    </dgm:pt>
    <dgm:pt modelId="{A8701DC4-31A7-452B-BCC1-FDAC265BC022}" type="pres">
      <dgm:prSet presAssocID="{8115D904-2D3F-44C8-A520-1D299E06829F}" presName="iconBgRect" presStyleLbl="bgShp" presStyleIdx="0" presStyleCnt="3"/>
      <dgm:spPr/>
    </dgm:pt>
    <dgm:pt modelId="{7C584D73-A49C-4AA1-B654-847FDFFAAD01}" type="pres">
      <dgm:prSet presAssocID="{8115D904-2D3F-44C8-A520-1D299E0682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CC43DE96-81C0-4287-960D-56B4BFEF266E}" type="pres">
      <dgm:prSet presAssocID="{8115D904-2D3F-44C8-A520-1D299E06829F}" presName="spaceRect" presStyleCnt="0"/>
      <dgm:spPr/>
    </dgm:pt>
    <dgm:pt modelId="{A9C5D899-DD6B-4E72-97A1-B6167DB5DC82}" type="pres">
      <dgm:prSet presAssocID="{8115D904-2D3F-44C8-A520-1D299E06829F}" presName="textRect" presStyleLbl="revTx" presStyleIdx="0" presStyleCnt="3">
        <dgm:presLayoutVars>
          <dgm:chMax val="1"/>
          <dgm:chPref val="1"/>
        </dgm:presLayoutVars>
      </dgm:prSet>
      <dgm:spPr/>
    </dgm:pt>
    <dgm:pt modelId="{A19ED8F4-711A-4618-A51F-F8989BBE5899}" type="pres">
      <dgm:prSet presAssocID="{0DD528BE-1767-4AED-B211-F2F644840F63}" presName="sibTrans" presStyleCnt="0"/>
      <dgm:spPr/>
    </dgm:pt>
    <dgm:pt modelId="{201B0FD2-AF7C-4954-A860-669C86044900}" type="pres">
      <dgm:prSet presAssocID="{761D511F-F1D4-4EDD-A264-B1F831C210B6}" presName="compNode" presStyleCnt="0"/>
      <dgm:spPr/>
    </dgm:pt>
    <dgm:pt modelId="{3B23F3A7-0F3E-44BB-ABEF-710C5F36F4DD}" type="pres">
      <dgm:prSet presAssocID="{761D511F-F1D4-4EDD-A264-B1F831C210B6}" presName="iconBgRect" presStyleLbl="bgShp" presStyleIdx="1" presStyleCnt="3"/>
      <dgm:spPr/>
    </dgm:pt>
    <dgm:pt modelId="{9F51AF39-3654-47EF-BB11-30F9AC679F10}" type="pres">
      <dgm:prSet presAssocID="{761D511F-F1D4-4EDD-A264-B1F831C210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ve"/>
        </a:ext>
      </dgm:extLst>
    </dgm:pt>
    <dgm:pt modelId="{E377C08F-6251-4EFE-834E-7E2B7ADF9C4A}" type="pres">
      <dgm:prSet presAssocID="{761D511F-F1D4-4EDD-A264-B1F831C210B6}" presName="spaceRect" presStyleCnt="0"/>
      <dgm:spPr/>
    </dgm:pt>
    <dgm:pt modelId="{72A2AA7E-7B6A-47FF-B4BE-5A8C465B0E53}" type="pres">
      <dgm:prSet presAssocID="{761D511F-F1D4-4EDD-A264-B1F831C210B6}" presName="textRect" presStyleLbl="revTx" presStyleIdx="1" presStyleCnt="3">
        <dgm:presLayoutVars>
          <dgm:chMax val="1"/>
          <dgm:chPref val="1"/>
        </dgm:presLayoutVars>
      </dgm:prSet>
      <dgm:spPr/>
    </dgm:pt>
    <dgm:pt modelId="{9026BCC9-98B7-413E-B33F-3E521155A51E}" type="pres">
      <dgm:prSet presAssocID="{E7037AB6-1006-45B1-B34A-95F3DEECFD8A}" presName="sibTrans" presStyleCnt="0"/>
      <dgm:spPr/>
    </dgm:pt>
    <dgm:pt modelId="{8B9997E9-2DCA-477C-A7EE-24817BE3FA7D}" type="pres">
      <dgm:prSet presAssocID="{90083D5D-CB44-430A-A3FA-47A291C71FF7}" presName="compNode" presStyleCnt="0"/>
      <dgm:spPr/>
    </dgm:pt>
    <dgm:pt modelId="{6FBB4234-DD8E-4494-9212-4F2ACF43A050}" type="pres">
      <dgm:prSet presAssocID="{90083D5D-CB44-430A-A3FA-47A291C71FF7}" presName="iconBgRect" presStyleLbl="bgShp" presStyleIdx="2" presStyleCnt="3"/>
      <dgm:spPr/>
    </dgm:pt>
    <dgm:pt modelId="{32EF58A5-8DFC-4EF5-863F-009370770DE5}" type="pres">
      <dgm:prSet presAssocID="{90083D5D-CB44-430A-A3FA-47A291C71F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ncuerna"/>
        </a:ext>
      </dgm:extLst>
    </dgm:pt>
    <dgm:pt modelId="{1E3902BC-92F8-4F79-8278-6C970832F4A9}" type="pres">
      <dgm:prSet presAssocID="{90083D5D-CB44-430A-A3FA-47A291C71FF7}" presName="spaceRect" presStyleCnt="0"/>
      <dgm:spPr/>
    </dgm:pt>
    <dgm:pt modelId="{0950A63B-EA1F-4965-AD85-BD9145FFC1F3}" type="pres">
      <dgm:prSet presAssocID="{90083D5D-CB44-430A-A3FA-47A291C71FF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D0F681B-A0A3-47FC-848C-708542BF0172}" type="presOf" srcId="{90083D5D-CB44-430A-A3FA-47A291C71FF7}" destId="{0950A63B-EA1F-4965-AD85-BD9145FFC1F3}" srcOrd="0" destOrd="0" presId="urn:microsoft.com/office/officeart/2018/5/layout/IconCircleLabelList"/>
    <dgm:cxn modelId="{2F1F671C-5ED7-455C-A0C2-1F3594F990FB}" type="presOf" srcId="{761D511F-F1D4-4EDD-A264-B1F831C210B6}" destId="{72A2AA7E-7B6A-47FF-B4BE-5A8C465B0E53}" srcOrd="0" destOrd="0" presId="urn:microsoft.com/office/officeart/2018/5/layout/IconCircleLabelList"/>
    <dgm:cxn modelId="{D0AB141F-5E0A-42DA-960D-9EF6A9E5BF0B}" type="presOf" srcId="{C9E5A0F0-B2B2-44A1-B7E8-6AFC514315B7}" destId="{77B25203-7D1F-4B07-8094-988B5CE18426}" srcOrd="0" destOrd="0" presId="urn:microsoft.com/office/officeart/2018/5/layout/IconCircleLabelList"/>
    <dgm:cxn modelId="{3D6A1C2C-7CD4-4329-98BA-A2B11837D475}" type="presOf" srcId="{8115D904-2D3F-44C8-A520-1D299E06829F}" destId="{A9C5D899-DD6B-4E72-97A1-B6167DB5DC82}" srcOrd="0" destOrd="0" presId="urn:microsoft.com/office/officeart/2018/5/layout/IconCircleLabelList"/>
    <dgm:cxn modelId="{903AEA5D-B39B-4F30-B885-A5BB2BD1291E}" srcId="{C9E5A0F0-B2B2-44A1-B7E8-6AFC514315B7}" destId="{90083D5D-CB44-430A-A3FA-47A291C71FF7}" srcOrd="2" destOrd="0" parTransId="{737C4013-04D2-4B87-9970-EEAD555595F6}" sibTransId="{FB5DE8BB-FB51-4FA4-9716-E4D26B7A002D}"/>
    <dgm:cxn modelId="{AF6C486E-2E7D-4C92-A8D1-C1C58AB6DAA1}" srcId="{C9E5A0F0-B2B2-44A1-B7E8-6AFC514315B7}" destId="{761D511F-F1D4-4EDD-A264-B1F831C210B6}" srcOrd="1" destOrd="0" parTransId="{B89E80DE-CB1A-4B04-B666-DCD97DDED247}" sibTransId="{E7037AB6-1006-45B1-B34A-95F3DEECFD8A}"/>
    <dgm:cxn modelId="{41B2E7F4-CB0F-4071-89C6-752B9BEC4017}" srcId="{C9E5A0F0-B2B2-44A1-B7E8-6AFC514315B7}" destId="{8115D904-2D3F-44C8-A520-1D299E06829F}" srcOrd="0" destOrd="0" parTransId="{A808D7FE-C4E4-426E-84C3-4DBB0C5D6D7A}" sibTransId="{0DD528BE-1767-4AED-B211-F2F644840F63}"/>
    <dgm:cxn modelId="{B7E86C7F-97AD-45A9-8BC7-73E01B606207}" type="presParOf" srcId="{77B25203-7D1F-4B07-8094-988B5CE18426}" destId="{8F770168-99DA-43E9-8F7C-55B3E42C5D64}" srcOrd="0" destOrd="0" presId="urn:microsoft.com/office/officeart/2018/5/layout/IconCircleLabelList"/>
    <dgm:cxn modelId="{9C7BC516-2FF2-474D-BE0F-81346EDC7764}" type="presParOf" srcId="{8F770168-99DA-43E9-8F7C-55B3E42C5D64}" destId="{A8701DC4-31A7-452B-BCC1-FDAC265BC022}" srcOrd="0" destOrd="0" presId="urn:microsoft.com/office/officeart/2018/5/layout/IconCircleLabelList"/>
    <dgm:cxn modelId="{072F4CD5-BA25-49E2-8D79-A5E77CD68D78}" type="presParOf" srcId="{8F770168-99DA-43E9-8F7C-55B3E42C5D64}" destId="{7C584D73-A49C-4AA1-B654-847FDFFAAD01}" srcOrd="1" destOrd="0" presId="urn:microsoft.com/office/officeart/2018/5/layout/IconCircleLabelList"/>
    <dgm:cxn modelId="{74C6EA52-A236-4FAB-A27B-3111B99536B8}" type="presParOf" srcId="{8F770168-99DA-43E9-8F7C-55B3E42C5D64}" destId="{CC43DE96-81C0-4287-960D-56B4BFEF266E}" srcOrd="2" destOrd="0" presId="urn:microsoft.com/office/officeart/2018/5/layout/IconCircleLabelList"/>
    <dgm:cxn modelId="{1A2B9FCB-C47A-4985-BB4B-00F91FFEE08C}" type="presParOf" srcId="{8F770168-99DA-43E9-8F7C-55B3E42C5D64}" destId="{A9C5D899-DD6B-4E72-97A1-B6167DB5DC82}" srcOrd="3" destOrd="0" presId="urn:microsoft.com/office/officeart/2018/5/layout/IconCircleLabelList"/>
    <dgm:cxn modelId="{B09A95E2-AD34-4E8C-AD2F-C8E5F6A0DC23}" type="presParOf" srcId="{77B25203-7D1F-4B07-8094-988B5CE18426}" destId="{A19ED8F4-711A-4618-A51F-F8989BBE5899}" srcOrd="1" destOrd="0" presId="urn:microsoft.com/office/officeart/2018/5/layout/IconCircleLabelList"/>
    <dgm:cxn modelId="{BB9362E9-E573-4F67-90DB-702184A4B800}" type="presParOf" srcId="{77B25203-7D1F-4B07-8094-988B5CE18426}" destId="{201B0FD2-AF7C-4954-A860-669C86044900}" srcOrd="2" destOrd="0" presId="urn:microsoft.com/office/officeart/2018/5/layout/IconCircleLabelList"/>
    <dgm:cxn modelId="{7DC18981-7680-4D73-A4FA-DD9D171600D0}" type="presParOf" srcId="{201B0FD2-AF7C-4954-A860-669C86044900}" destId="{3B23F3A7-0F3E-44BB-ABEF-710C5F36F4DD}" srcOrd="0" destOrd="0" presId="urn:microsoft.com/office/officeart/2018/5/layout/IconCircleLabelList"/>
    <dgm:cxn modelId="{D06A1EA8-BA6A-49B7-B947-5FAF8F094BD6}" type="presParOf" srcId="{201B0FD2-AF7C-4954-A860-669C86044900}" destId="{9F51AF39-3654-47EF-BB11-30F9AC679F10}" srcOrd="1" destOrd="0" presId="urn:microsoft.com/office/officeart/2018/5/layout/IconCircleLabelList"/>
    <dgm:cxn modelId="{1D6EC4BE-576E-42B8-879F-1595EBD95B2A}" type="presParOf" srcId="{201B0FD2-AF7C-4954-A860-669C86044900}" destId="{E377C08F-6251-4EFE-834E-7E2B7ADF9C4A}" srcOrd="2" destOrd="0" presId="urn:microsoft.com/office/officeart/2018/5/layout/IconCircleLabelList"/>
    <dgm:cxn modelId="{751FE9C1-43B1-4F3E-98F4-8812B0F91E5D}" type="presParOf" srcId="{201B0FD2-AF7C-4954-A860-669C86044900}" destId="{72A2AA7E-7B6A-47FF-B4BE-5A8C465B0E53}" srcOrd="3" destOrd="0" presId="urn:microsoft.com/office/officeart/2018/5/layout/IconCircleLabelList"/>
    <dgm:cxn modelId="{DA2857FC-3B7B-41E2-8609-364B6CB4A351}" type="presParOf" srcId="{77B25203-7D1F-4B07-8094-988B5CE18426}" destId="{9026BCC9-98B7-413E-B33F-3E521155A51E}" srcOrd="3" destOrd="0" presId="urn:microsoft.com/office/officeart/2018/5/layout/IconCircleLabelList"/>
    <dgm:cxn modelId="{DFD29E26-AB09-4332-A425-CCE365C8058C}" type="presParOf" srcId="{77B25203-7D1F-4B07-8094-988B5CE18426}" destId="{8B9997E9-2DCA-477C-A7EE-24817BE3FA7D}" srcOrd="4" destOrd="0" presId="urn:microsoft.com/office/officeart/2018/5/layout/IconCircleLabelList"/>
    <dgm:cxn modelId="{B4222B3B-88C5-4E41-87A2-159E84AB9450}" type="presParOf" srcId="{8B9997E9-2DCA-477C-A7EE-24817BE3FA7D}" destId="{6FBB4234-DD8E-4494-9212-4F2ACF43A050}" srcOrd="0" destOrd="0" presId="urn:microsoft.com/office/officeart/2018/5/layout/IconCircleLabelList"/>
    <dgm:cxn modelId="{448134D1-9E4F-4CD5-941B-55CB8129A950}" type="presParOf" srcId="{8B9997E9-2DCA-477C-A7EE-24817BE3FA7D}" destId="{32EF58A5-8DFC-4EF5-863F-009370770DE5}" srcOrd="1" destOrd="0" presId="urn:microsoft.com/office/officeart/2018/5/layout/IconCircleLabelList"/>
    <dgm:cxn modelId="{57E4FD00-1555-476B-BB8B-1190428892DB}" type="presParOf" srcId="{8B9997E9-2DCA-477C-A7EE-24817BE3FA7D}" destId="{1E3902BC-92F8-4F79-8278-6C970832F4A9}" srcOrd="2" destOrd="0" presId="urn:microsoft.com/office/officeart/2018/5/layout/IconCircleLabelList"/>
    <dgm:cxn modelId="{D74E6699-77A4-40BB-BCCB-90671F6D3937}" type="presParOf" srcId="{8B9997E9-2DCA-477C-A7EE-24817BE3FA7D}" destId="{0950A63B-EA1F-4965-AD85-BD9145FFC1F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63BEB2-E940-4B7D-A5F2-A34C6B53E7A4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2755BA9-625A-4140-BF75-63C438A1AC0F}">
      <dgm:prSet/>
      <dgm:spPr/>
      <dgm:t>
        <a:bodyPr/>
        <a:lstStyle/>
        <a:p>
          <a:r>
            <a:rPr lang="en-US"/>
            <a:t>- Accuracy: 91.3%</a:t>
          </a:r>
        </a:p>
      </dgm:t>
    </dgm:pt>
    <dgm:pt modelId="{8686546E-DC64-4A61-B26E-395D3366C54D}" type="parTrans" cxnId="{4D7BC065-54E1-422B-A819-BC1DF42E3372}">
      <dgm:prSet/>
      <dgm:spPr/>
      <dgm:t>
        <a:bodyPr/>
        <a:lstStyle/>
        <a:p>
          <a:endParaRPr lang="en-US"/>
        </a:p>
      </dgm:t>
    </dgm:pt>
    <dgm:pt modelId="{94504094-8D9C-40D2-8C33-0DA7119735E6}" type="sibTrans" cxnId="{4D7BC065-54E1-422B-A819-BC1DF42E3372}">
      <dgm:prSet/>
      <dgm:spPr/>
      <dgm:t>
        <a:bodyPr/>
        <a:lstStyle/>
        <a:p>
          <a:endParaRPr lang="en-US"/>
        </a:p>
      </dgm:t>
    </dgm:pt>
    <dgm:pt modelId="{82520F19-1106-4584-85D9-F8EA033DC6A6}">
      <dgm:prSet/>
      <dgm:spPr/>
      <dgm:t>
        <a:bodyPr/>
        <a:lstStyle/>
        <a:p>
          <a:r>
            <a:rPr lang="en-US"/>
            <a:t>- Precision (aprobados): 91.3%</a:t>
          </a:r>
        </a:p>
      </dgm:t>
    </dgm:pt>
    <dgm:pt modelId="{BD27865B-C418-46AE-927E-355C30F1534F}" type="parTrans" cxnId="{37107F24-9C84-4ADD-9851-BCC9E7BF630E}">
      <dgm:prSet/>
      <dgm:spPr/>
      <dgm:t>
        <a:bodyPr/>
        <a:lstStyle/>
        <a:p>
          <a:endParaRPr lang="en-US"/>
        </a:p>
      </dgm:t>
    </dgm:pt>
    <dgm:pt modelId="{D9FA2C9F-4B56-4CD5-89AE-CC707CB91CE5}" type="sibTrans" cxnId="{37107F24-9C84-4ADD-9851-BCC9E7BF630E}">
      <dgm:prSet/>
      <dgm:spPr/>
      <dgm:t>
        <a:bodyPr/>
        <a:lstStyle/>
        <a:p>
          <a:endParaRPr lang="en-US"/>
        </a:p>
      </dgm:t>
    </dgm:pt>
    <dgm:pt modelId="{DA476F74-03B7-48A9-8E72-C1EF62855782}">
      <dgm:prSet/>
      <dgm:spPr/>
      <dgm:t>
        <a:bodyPr/>
        <a:lstStyle/>
        <a:p>
          <a:r>
            <a:rPr lang="en-US"/>
            <a:t>- Recall (aprobados): 97.2%</a:t>
          </a:r>
        </a:p>
      </dgm:t>
    </dgm:pt>
    <dgm:pt modelId="{32E9F337-A0C7-4ACC-97B6-9C47F19FE2C8}" type="parTrans" cxnId="{49BA8AAE-7068-4924-B82C-FD240ABA3829}">
      <dgm:prSet/>
      <dgm:spPr/>
      <dgm:t>
        <a:bodyPr/>
        <a:lstStyle/>
        <a:p>
          <a:endParaRPr lang="en-US"/>
        </a:p>
      </dgm:t>
    </dgm:pt>
    <dgm:pt modelId="{65850DEF-BA1B-4C1E-B986-A7BA38097265}" type="sibTrans" cxnId="{49BA8AAE-7068-4924-B82C-FD240ABA3829}">
      <dgm:prSet/>
      <dgm:spPr/>
      <dgm:t>
        <a:bodyPr/>
        <a:lstStyle/>
        <a:p>
          <a:endParaRPr lang="en-US"/>
        </a:p>
      </dgm:t>
    </dgm:pt>
    <dgm:pt modelId="{B67F25A2-FCF0-454D-B3EA-BF12BB801D09}">
      <dgm:prSet/>
      <dgm:spPr/>
      <dgm:t>
        <a:bodyPr/>
        <a:lstStyle/>
        <a:p>
          <a:r>
            <a:rPr lang="en-US"/>
            <a:t>- F1-score global: 91.1%</a:t>
          </a:r>
        </a:p>
      </dgm:t>
    </dgm:pt>
    <dgm:pt modelId="{43ED4480-DE88-4FF4-B763-C5B34AC3438A}" type="parTrans" cxnId="{829B1D9B-2973-4D8C-B6FA-AC9B8B110AF6}">
      <dgm:prSet/>
      <dgm:spPr/>
      <dgm:t>
        <a:bodyPr/>
        <a:lstStyle/>
        <a:p>
          <a:endParaRPr lang="en-US"/>
        </a:p>
      </dgm:t>
    </dgm:pt>
    <dgm:pt modelId="{F49B1E4E-D837-4CAE-906B-3186734FF335}" type="sibTrans" cxnId="{829B1D9B-2973-4D8C-B6FA-AC9B8B110AF6}">
      <dgm:prSet/>
      <dgm:spPr/>
      <dgm:t>
        <a:bodyPr/>
        <a:lstStyle/>
        <a:p>
          <a:endParaRPr lang="en-US"/>
        </a:p>
      </dgm:t>
    </dgm:pt>
    <dgm:pt modelId="{A41AC8BA-F100-4F62-AEFC-F795E7B7BC6A}" type="pres">
      <dgm:prSet presAssocID="{AE63BEB2-E940-4B7D-A5F2-A34C6B53E7A4}" presName="matrix" presStyleCnt="0">
        <dgm:presLayoutVars>
          <dgm:chMax val="1"/>
          <dgm:dir/>
          <dgm:resizeHandles val="exact"/>
        </dgm:presLayoutVars>
      </dgm:prSet>
      <dgm:spPr/>
    </dgm:pt>
    <dgm:pt modelId="{765AA72B-EC0A-4FC8-A309-70AFDD497750}" type="pres">
      <dgm:prSet presAssocID="{AE63BEB2-E940-4B7D-A5F2-A34C6B53E7A4}" presName="diamond" presStyleLbl="bgShp" presStyleIdx="0" presStyleCnt="1"/>
      <dgm:spPr/>
    </dgm:pt>
    <dgm:pt modelId="{E5C694AA-0E04-4805-B83D-8D6B7E295697}" type="pres">
      <dgm:prSet presAssocID="{AE63BEB2-E940-4B7D-A5F2-A34C6B53E7A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58A40D-9EC9-4B9E-9D36-36D0F7EEA38E}" type="pres">
      <dgm:prSet presAssocID="{AE63BEB2-E940-4B7D-A5F2-A34C6B53E7A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FFAB0BA-790B-41B1-B116-8FA858C20421}" type="pres">
      <dgm:prSet presAssocID="{AE63BEB2-E940-4B7D-A5F2-A34C6B53E7A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15D81B1-A902-4301-85F8-37A599ED5DB3}" type="pres">
      <dgm:prSet presAssocID="{AE63BEB2-E940-4B7D-A5F2-A34C6B53E7A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EFF4F0B-6D36-42E2-B66D-4CA0A48E3812}" type="presOf" srcId="{02755BA9-625A-4140-BF75-63C438A1AC0F}" destId="{E5C694AA-0E04-4805-B83D-8D6B7E295697}" srcOrd="0" destOrd="0" presId="urn:microsoft.com/office/officeart/2005/8/layout/matrix3"/>
    <dgm:cxn modelId="{5869F221-DB4E-4128-BAD9-56EC515293A1}" type="presOf" srcId="{DA476F74-03B7-48A9-8E72-C1EF62855782}" destId="{FFFAB0BA-790B-41B1-B116-8FA858C20421}" srcOrd="0" destOrd="0" presId="urn:microsoft.com/office/officeart/2005/8/layout/matrix3"/>
    <dgm:cxn modelId="{2A996E24-3519-421F-AEC8-A00302705DD9}" type="presOf" srcId="{B67F25A2-FCF0-454D-B3EA-BF12BB801D09}" destId="{E15D81B1-A902-4301-85F8-37A599ED5DB3}" srcOrd="0" destOrd="0" presId="urn:microsoft.com/office/officeart/2005/8/layout/matrix3"/>
    <dgm:cxn modelId="{37107F24-9C84-4ADD-9851-BCC9E7BF630E}" srcId="{AE63BEB2-E940-4B7D-A5F2-A34C6B53E7A4}" destId="{82520F19-1106-4584-85D9-F8EA033DC6A6}" srcOrd="1" destOrd="0" parTransId="{BD27865B-C418-46AE-927E-355C30F1534F}" sibTransId="{D9FA2C9F-4B56-4CD5-89AE-CC707CB91CE5}"/>
    <dgm:cxn modelId="{4D7BC065-54E1-422B-A819-BC1DF42E3372}" srcId="{AE63BEB2-E940-4B7D-A5F2-A34C6B53E7A4}" destId="{02755BA9-625A-4140-BF75-63C438A1AC0F}" srcOrd="0" destOrd="0" parTransId="{8686546E-DC64-4A61-B26E-395D3366C54D}" sibTransId="{94504094-8D9C-40D2-8C33-0DA7119735E6}"/>
    <dgm:cxn modelId="{46E0C48F-2CF8-4BF2-8501-077F5B71DE6E}" type="presOf" srcId="{AE63BEB2-E940-4B7D-A5F2-A34C6B53E7A4}" destId="{A41AC8BA-F100-4F62-AEFC-F795E7B7BC6A}" srcOrd="0" destOrd="0" presId="urn:microsoft.com/office/officeart/2005/8/layout/matrix3"/>
    <dgm:cxn modelId="{829B1D9B-2973-4D8C-B6FA-AC9B8B110AF6}" srcId="{AE63BEB2-E940-4B7D-A5F2-A34C6B53E7A4}" destId="{B67F25A2-FCF0-454D-B3EA-BF12BB801D09}" srcOrd="3" destOrd="0" parTransId="{43ED4480-DE88-4FF4-B763-C5B34AC3438A}" sibTransId="{F49B1E4E-D837-4CAE-906B-3186734FF335}"/>
    <dgm:cxn modelId="{49BA8AAE-7068-4924-B82C-FD240ABA3829}" srcId="{AE63BEB2-E940-4B7D-A5F2-A34C6B53E7A4}" destId="{DA476F74-03B7-48A9-8E72-C1EF62855782}" srcOrd="2" destOrd="0" parTransId="{32E9F337-A0C7-4ACC-97B6-9C47F19FE2C8}" sibTransId="{65850DEF-BA1B-4C1E-B986-A7BA38097265}"/>
    <dgm:cxn modelId="{BDDECBFA-2978-4EB8-8012-B65E43D12047}" type="presOf" srcId="{82520F19-1106-4584-85D9-F8EA033DC6A6}" destId="{D858A40D-9EC9-4B9E-9D36-36D0F7EEA38E}" srcOrd="0" destOrd="0" presId="urn:microsoft.com/office/officeart/2005/8/layout/matrix3"/>
    <dgm:cxn modelId="{E1F0E682-A7DB-4683-B9E4-B79F275AF017}" type="presParOf" srcId="{A41AC8BA-F100-4F62-AEFC-F795E7B7BC6A}" destId="{765AA72B-EC0A-4FC8-A309-70AFDD497750}" srcOrd="0" destOrd="0" presId="urn:microsoft.com/office/officeart/2005/8/layout/matrix3"/>
    <dgm:cxn modelId="{1360EDAA-38E5-4EAC-B1E5-E766DCF6F535}" type="presParOf" srcId="{A41AC8BA-F100-4F62-AEFC-F795E7B7BC6A}" destId="{E5C694AA-0E04-4805-B83D-8D6B7E295697}" srcOrd="1" destOrd="0" presId="urn:microsoft.com/office/officeart/2005/8/layout/matrix3"/>
    <dgm:cxn modelId="{4358B471-C0A4-4D7E-8834-5BB10361E77D}" type="presParOf" srcId="{A41AC8BA-F100-4F62-AEFC-F795E7B7BC6A}" destId="{D858A40D-9EC9-4B9E-9D36-36D0F7EEA38E}" srcOrd="2" destOrd="0" presId="urn:microsoft.com/office/officeart/2005/8/layout/matrix3"/>
    <dgm:cxn modelId="{DF34C5B7-391F-481B-A87D-0337F1255D1B}" type="presParOf" srcId="{A41AC8BA-F100-4F62-AEFC-F795E7B7BC6A}" destId="{FFFAB0BA-790B-41B1-B116-8FA858C20421}" srcOrd="3" destOrd="0" presId="urn:microsoft.com/office/officeart/2005/8/layout/matrix3"/>
    <dgm:cxn modelId="{DD21CA33-C494-4A15-A431-26D2720EEF0D}" type="presParOf" srcId="{A41AC8BA-F100-4F62-AEFC-F795E7B7BC6A}" destId="{E15D81B1-A902-4301-85F8-37A599ED5DB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A5BA9B-E06D-4F80-9E84-2AE0820C18A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9651DF9-7D5C-42E3-8C8E-5ED67F9D8E9A}">
      <dgm:prSet/>
      <dgm:spPr/>
      <dgm:t>
        <a:bodyPr/>
        <a:lstStyle/>
        <a:p>
          <a:pPr>
            <a:defRPr cap="all"/>
          </a:pPr>
          <a:r>
            <a:rPr lang="en-US"/>
            <a:t>- El modelo predice con más del 91% de precisión.</a:t>
          </a:r>
        </a:p>
      </dgm:t>
    </dgm:pt>
    <dgm:pt modelId="{ACB90427-565C-4909-90C2-B58F878DAE46}" type="parTrans" cxnId="{FD2C47DD-E6F4-478C-B694-8C0FE784CB4A}">
      <dgm:prSet/>
      <dgm:spPr/>
      <dgm:t>
        <a:bodyPr/>
        <a:lstStyle/>
        <a:p>
          <a:endParaRPr lang="en-US"/>
        </a:p>
      </dgm:t>
    </dgm:pt>
    <dgm:pt modelId="{2A1B9C2F-824B-4AE6-B695-89CA1A3DFA40}" type="sibTrans" cxnId="{FD2C47DD-E6F4-478C-B694-8C0FE784CB4A}">
      <dgm:prSet/>
      <dgm:spPr/>
      <dgm:t>
        <a:bodyPr/>
        <a:lstStyle/>
        <a:p>
          <a:endParaRPr lang="en-US"/>
        </a:p>
      </dgm:t>
    </dgm:pt>
    <dgm:pt modelId="{665BEBBF-5FBB-4B07-8D5C-7DBD2810120C}">
      <dgm:prSet/>
      <dgm:spPr/>
      <dgm:t>
        <a:bodyPr/>
        <a:lstStyle/>
        <a:p>
          <a:pPr>
            <a:defRPr cap="all"/>
          </a:pPr>
          <a:r>
            <a:rPr lang="en-US"/>
            <a:t>- Variables clave: horas de estudio, asistencia, sueño y salud mental.</a:t>
          </a:r>
        </a:p>
      </dgm:t>
    </dgm:pt>
    <dgm:pt modelId="{F71C863B-3410-4C82-A37D-CBE58130FCDF}" type="parTrans" cxnId="{C00C45BC-70ED-4DB2-871C-4FF0D5CE3302}">
      <dgm:prSet/>
      <dgm:spPr/>
      <dgm:t>
        <a:bodyPr/>
        <a:lstStyle/>
        <a:p>
          <a:endParaRPr lang="en-US"/>
        </a:p>
      </dgm:t>
    </dgm:pt>
    <dgm:pt modelId="{3ECFA8CE-5DE2-404C-8CED-C2A95F2557D0}" type="sibTrans" cxnId="{C00C45BC-70ED-4DB2-871C-4FF0D5CE3302}">
      <dgm:prSet/>
      <dgm:spPr/>
      <dgm:t>
        <a:bodyPr/>
        <a:lstStyle/>
        <a:p>
          <a:endParaRPr lang="en-US"/>
        </a:p>
      </dgm:t>
    </dgm:pt>
    <dgm:pt modelId="{450C21E4-EA9D-433F-8EAB-8D9E05A306FF}">
      <dgm:prSet/>
      <dgm:spPr/>
      <dgm:t>
        <a:bodyPr/>
        <a:lstStyle/>
        <a:p>
          <a:pPr>
            <a:defRPr cap="all"/>
          </a:pPr>
          <a:r>
            <a:rPr lang="en-US"/>
            <a:t>- Recomendación: reforzar prácticas saludables y académicas para mejorar resultados.</a:t>
          </a:r>
        </a:p>
      </dgm:t>
    </dgm:pt>
    <dgm:pt modelId="{B1E5BEC2-1718-461D-BD19-9905D01D2EDD}" type="parTrans" cxnId="{4B872058-8E1F-4AC2-A8F4-38306C9A9DDA}">
      <dgm:prSet/>
      <dgm:spPr/>
      <dgm:t>
        <a:bodyPr/>
        <a:lstStyle/>
        <a:p>
          <a:endParaRPr lang="en-US"/>
        </a:p>
      </dgm:t>
    </dgm:pt>
    <dgm:pt modelId="{0D759057-845B-4D3C-880C-AA31AC06278C}" type="sibTrans" cxnId="{4B872058-8E1F-4AC2-A8F4-38306C9A9DDA}">
      <dgm:prSet/>
      <dgm:spPr/>
      <dgm:t>
        <a:bodyPr/>
        <a:lstStyle/>
        <a:p>
          <a:endParaRPr lang="en-US"/>
        </a:p>
      </dgm:t>
    </dgm:pt>
    <dgm:pt modelId="{EB4CFE58-656F-47A1-AC2E-3D426B4D1C32}" type="pres">
      <dgm:prSet presAssocID="{52A5BA9B-E06D-4F80-9E84-2AE0820C18AF}" presName="root" presStyleCnt="0">
        <dgm:presLayoutVars>
          <dgm:dir/>
          <dgm:resizeHandles val="exact"/>
        </dgm:presLayoutVars>
      </dgm:prSet>
      <dgm:spPr/>
    </dgm:pt>
    <dgm:pt modelId="{70233373-CBF2-429E-9530-816999D18EB9}" type="pres">
      <dgm:prSet presAssocID="{99651DF9-7D5C-42E3-8C8E-5ED67F9D8E9A}" presName="compNode" presStyleCnt="0"/>
      <dgm:spPr/>
    </dgm:pt>
    <dgm:pt modelId="{7C169619-3695-422E-98B5-0F113EE0F206}" type="pres">
      <dgm:prSet presAssocID="{99651DF9-7D5C-42E3-8C8E-5ED67F9D8E9A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3E16286-B58C-4551-9FD8-81D9B6EBC41B}" type="pres">
      <dgm:prSet presAssocID="{99651DF9-7D5C-42E3-8C8E-5ED67F9D8E9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bjetivo"/>
        </a:ext>
      </dgm:extLst>
    </dgm:pt>
    <dgm:pt modelId="{C58DC817-3930-4F26-BA11-67DBDE331394}" type="pres">
      <dgm:prSet presAssocID="{99651DF9-7D5C-42E3-8C8E-5ED67F9D8E9A}" presName="spaceRect" presStyleCnt="0"/>
      <dgm:spPr/>
    </dgm:pt>
    <dgm:pt modelId="{34DA76F2-C037-48D4-B366-A1F2E8850E96}" type="pres">
      <dgm:prSet presAssocID="{99651DF9-7D5C-42E3-8C8E-5ED67F9D8E9A}" presName="textRect" presStyleLbl="revTx" presStyleIdx="0" presStyleCnt="3">
        <dgm:presLayoutVars>
          <dgm:chMax val="1"/>
          <dgm:chPref val="1"/>
        </dgm:presLayoutVars>
      </dgm:prSet>
      <dgm:spPr/>
    </dgm:pt>
    <dgm:pt modelId="{C5E48C88-47BB-4AD9-8AB5-747785B3C44C}" type="pres">
      <dgm:prSet presAssocID="{2A1B9C2F-824B-4AE6-B695-89CA1A3DFA40}" presName="sibTrans" presStyleCnt="0"/>
      <dgm:spPr/>
    </dgm:pt>
    <dgm:pt modelId="{9F666A0C-68F4-4DEF-A13F-EEC811E51A4C}" type="pres">
      <dgm:prSet presAssocID="{665BEBBF-5FBB-4B07-8D5C-7DBD2810120C}" presName="compNode" presStyleCnt="0"/>
      <dgm:spPr/>
    </dgm:pt>
    <dgm:pt modelId="{CCFA2ABB-BE36-4701-88EF-9FF309AF4AF1}" type="pres">
      <dgm:prSet presAssocID="{665BEBBF-5FBB-4B07-8D5C-7DBD2810120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DF19104-1ED5-412E-BD53-0DC0B9EEA973}" type="pres">
      <dgm:prSet presAssocID="{665BEBBF-5FBB-4B07-8D5C-7DBD281012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mpagne Glasses"/>
        </a:ext>
      </dgm:extLst>
    </dgm:pt>
    <dgm:pt modelId="{7988C236-F8B4-4B41-915C-24CD77A559BE}" type="pres">
      <dgm:prSet presAssocID="{665BEBBF-5FBB-4B07-8D5C-7DBD2810120C}" presName="spaceRect" presStyleCnt="0"/>
      <dgm:spPr/>
    </dgm:pt>
    <dgm:pt modelId="{23BC0B89-22FA-4979-BCFB-5C07CE1CD3B3}" type="pres">
      <dgm:prSet presAssocID="{665BEBBF-5FBB-4B07-8D5C-7DBD2810120C}" presName="textRect" presStyleLbl="revTx" presStyleIdx="1" presStyleCnt="3">
        <dgm:presLayoutVars>
          <dgm:chMax val="1"/>
          <dgm:chPref val="1"/>
        </dgm:presLayoutVars>
      </dgm:prSet>
      <dgm:spPr/>
    </dgm:pt>
    <dgm:pt modelId="{13495424-A8B6-4D3C-B6FF-8D8AC6B0AF57}" type="pres">
      <dgm:prSet presAssocID="{3ECFA8CE-5DE2-404C-8CED-C2A95F2557D0}" presName="sibTrans" presStyleCnt="0"/>
      <dgm:spPr/>
    </dgm:pt>
    <dgm:pt modelId="{64DB8452-A348-4B0B-B294-EE7DC06770A2}" type="pres">
      <dgm:prSet presAssocID="{450C21E4-EA9D-433F-8EAB-8D9E05A306FF}" presName="compNode" presStyleCnt="0"/>
      <dgm:spPr/>
    </dgm:pt>
    <dgm:pt modelId="{F4BABF56-E9B1-4785-9EB8-2B749F963311}" type="pres">
      <dgm:prSet presAssocID="{450C21E4-EA9D-433F-8EAB-8D9E05A306F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03C9D1C-A181-468C-BEF1-CABF8420C057}" type="pres">
      <dgm:prSet presAssocID="{450C21E4-EA9D-433F-8EAB-8D9E05A306F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BA9B1B1A-466A-451B-B9EB-BEF8D729110E}" type="pres">
      <dgm:prSet presAssocID="{450C21E4-EA9D-433F-8EAB-8D9E05A306FF}" presName="spaceRect" presStyleCnt="0"/>
      <dgm:spPr/>
    </dgm:pt>
    <dgm:pt modelId="{742B842A-F48B-4411-85F2-7EDB4E2CBB6B}" type="pres">
      <dgm:prSet presAssocID="{450C21E4-EA9D-433F-8EAB-8D9E05A306F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86C282D-0008-4215-819B-ED409102C6CB}" type="presOf" srcId="{665BEBBF-5FBB-4B07-8D5C-7DBD2810120C}" destId="{23BC0B89-22FA-4979-BCFB-5C07CE1CD3B3}" srcOrd="0" destOrd="0" presId="urn:microsoft.com/office/officeart/2018/5/layout/IconLeafLabelList"/>
    <dgm:cxn modelId="{03F4695C-2035-41E1-90FF-7512A3D10BED}" type="presOf" srcId="{52A5BA9B-E06D-4F80-9E84-2AE0820C18AF}" destId="{EB4CFE58-656F-47A1-AC2E-3D426B4D1C32}" srcOrd="0" destOrd="0" presId="urn:microsoft.com/office/officeart/2018/5/layout/IconLeafLabelList"/>
    <dgm:cxn modelId="{4B872058-8E1F-4AC2-A8F4-38306C9A9DDA}" srcId="{52A5BA9B-E06D-4F80-9E84-2AE0820C18AF}" destId="{450C21E4-EA9D-433F-8EAB-8D9E05A306FF}" srcOrd="2" destOrd="0" parTransId="{B1E5BEC2-1718-461D-BD19-9905D01D2EDD}" sibTransId="{0D759057-845B-4D3C-880C-AA31AC06278C}"/>
    <dgm:cxn modelId="{F14EF086-87A1-43AE-87D6-5480807D10FE}" type="presOf" srcId="{450C21E4-EA9D-433F-8EAB-8D9E05A306FF}" destId="{742B842A-F48B-4411-85F2-7EDB4E2CBB6B}" srcOrd="0" destOrd="0" presId="urn:microsoft.com/office/officeart/2018/5/layout/IconLeafLabelList"/>
    <dgm:cxn modelId="{C00C45BC-70ED-4DB2-871C-4FF0D5CE3302}" srcId="{52A5BA9B-E06D-4F80-9E84-2AE0820C18AF}" destId="{665BEBBF-5FBB-4B07-8D5C-7DBD2810120C}" srcOrd="1" destOrd="0" parTransId="{F71C863B-3410-4C82-A37D-CBE58130FCDF}" sibTransId="{3ECFA8CE-5DE2-404C-8CED-C2A95F2557D0}"/>
    <dgm:cxn modelId="{046F38C6-791F-465E-88A7-2DDF5BAD6CCF}" type="presOf" srcId="{99651DF9-7D5C-42E3-8C8E-5ED67F9D8E9A}" destId="{34DA76F2-C037-48D4-B366-A1F2E8850E96}" srcOrd="0" destOrd="0" presId="urn:microsoft.com/office/officeart/2018/5/layout/IconLeafLabelList"/>
    <dgm:cxn modelId="{FD2C47DD-E6F4-478C-B694-8C0FE784CB4A}" srcId="{52A5BA9B-E06D-4F80-9E84-2AE0820C18AF}" destId="{99651DF9-7D5C-42E3-8C8E-5ED67F9D8E9A}" srcOrd="0" destOrd="0" parTransId="{ACB90427-565C-4909-90C2-B58F878DAE46}" sibTransId="{2A1B9C2F-824B-4AE6-B695-89CA1A3DFA40}"/>
    <dgm:cxn modelId="{89DEB4ED-3600-4227-BC60-360AC8C00BFE}" type="presParOf" srcId="{EB4CFE58-656F-47A1-AC2E-3D426B4D1C32}" destId="{70233373-CBF2-429E-9530-816999D18EB9}" srcOrd="0" destOrd="0" presId="urn:microsoft.com/office/officeart/2018/5/layout/IconLeafLabelList"/>
    <dgm:cxn modelId="{6010EA3E-CAD8-4EA5-8D22-45013F1FF859}" type="presParOf" srcId="{70233373-CBF2-429E-9530-816999D18EB9}" destId="{7C169619-3695-422E-98B5-0F113EE0F206}" srcOrd="0" destOrd="0" presId="urn:microsoft.com/office/officeart/2018/5/layout/IconLeafLabelList"/>
    <dgm:cxn modelId="{D1D95580-87B0-4C05-9D36-0B04FA6A320C}" type="presParOf" srcId="{70233373-CBF2-429E-9530-816999D18EB9}" destId="{13E16286-B58C-4551-9FD8-81D9B6EBC41B}" srcOrd="1" destOrd="0" presId="urn:microsoft.com/office/officeart/2018/5/layout/IconLeafLabelList"/>
    <dgm:cxn modelId="{C840931C-55F1-47FF-B64D-1B550629B18D}" type="presParOf" srcId="{70233373-CBF2-429E-9530-816999D18EB9}" destId="{C58DC817-3930-4F26-BA11-67DBDE331394}" srcOrd="2" destOrd="0" presId="urn:microsoft.com/office/officeart/2018/5/layout/IconLeafLabelList"/>
    <dgm:cxn modelId="{BC7FBC14-25CF-40B4-A87B-9E83D3E0D2F1}" type="presParOf" srcId="{70233373-CBF2-429E-9530-816999D18EB9}" destId="{34DA76F2-C037-48D4-B366-A1F2E8850E96}" srcOrd="3" destOrd="0" presId="urn:microsoft.com/office/officeart/2018/5/layout/IconLeafLabelList"/>
    <dgm:cxn modelId="{29A79FCA-8CFE-46DD-9294-18BE62E50A89}" type="presParOf" srcId="{EB4CFE58-656F-47A1-AC2E-3D426B4D1C32}" destId="{C5E48C88-47BB-4AD9-8AB5-747785B3C44C}" srcOrd="1" destOrd="0" presId="urn:microsoft.com/office/officeart/2018/5/layout/IconLeafLabelList"/>
    <dgm:cxn modelId="{6BBA6767-CE62-49C2-B5BA-AE4EBA804D95}" type="presParOf" srcId="{EB4CFE58-656F-47A1-AC2E-3D426B4D1C32}" destId="{9F666A0C-68F4-4DEF-A13F-EEC811E51A4C}" srcOrd="2" destOrd="0" presId="urn:microsoft.com/office/officeart/2018/5/layout/IconLeafLabelList"/>
    <dgm:cxn modelId="{3EDEB7B6-7D21-47C2-B768-4359F38A5D7C}" type="presParOf" srcId="{9F666A0C-68F4-4DEF-A13F-EEC811E51A4C}" destId="{CCFA2ABB-BE36-4701-88EF-9FF309AF4AF1}" srcOrd="0" destOrd="0" presId="urn:microsoft.com/office/officeart/2018/5/layout/IconLeafLabelList"/>
    <dgm:cxn modelId="{A7930C49-3CEA-4A40-BB69-0CEE4A94FE4A}" type="presParOf" srcId="{9F666A0C-68F4-4DEF-A13F-EEC811E51A4C}" destId="{9DF19104-1ED5-412E-BD53-0DC0B9EEA973}" srcOrd="1" destOrd="0" presId="urn:microsoft.com/office/officeart/2018/5/layout/IconLeafLabelList"/>
    <dgm:cxn modelId="{1BDCAD68-7CE4-41E8-AE35-3E097BF824BC}" type="presParOf" srcId="{9F666A0C-68F4-4DEF-A13F-EEC811E51A4C}" destId="{7988C236-F8B4-4B41-915C-24CD77A559BE}" srcOrd="2" destOrd="0" presId="urn:microsoft.com/office/officeart/2018/5/layout/IconLeafLabelList"/>
    <dgm:cxn modelId="{D9637484-1D51-47E4-959C-6DF706FE2782}" type="presParOf" srcId="{9F666A0C-68F4-4DEF-A13F-EEC811E51A4C}" destId="{23BC0B89-22FA-4979-BCFB-5C07CE1CD3B3}" srcOrd="3" destOrd="0" presId="urn:microsoft.com/office/officeart/2018/5/layout/IconLeafLabelList"/>
    <dgm:cxn modelId="{4B9E8468-D383-4D0C-BDE6-B6F94A0528CF}" type="presParOf" srcId="{EB4CFE58-656F-47A1-AC2E-3D426B4D1C32}" destId="{13495424-A8B6-4D3C-B6FF-8D8AC6B0AF57}" srcOrd="3" destOrd="0" presId="urn:microsoft.com/office/officeart/2018/5/layout/IconLeafLabelList"/>
    <dgm:cxn modelId="{841003F9-DAAE-4A2F-8861-CA9B84846086}" type="presParOf" srcId="{EB4CFE58-656F-47A1-AC2E-3D426B4D1C32}" destId="{64DB8452-A348-4B0B-B294-EE7DC06770A2}" srcOrd="4" destOrd="0" presId="urn:microsoft.com/office/officeart/2018/5/layout/IconLeafLabelList"/>
    <dgm:cxn modelId="{6926902B-B29B-4CCC-B1B0-C8C1E61256C8}" type="presParOf" srcId="{64DB8452-A348-4B0B-B294-EE7DC06770A2}" destId="{F4BABF56-E9B1-4785-9EB8-2B749F963311}" srcOrd="0" destOrd="0" presId="urn:microsoft.com/office/officeart/2018/5/layout/IconLeafLabelList"/>
    <dgm:cxn modelId="{D65A89D4-1912-4F94-869B-4ADE3E71249F}" type="presParOf" srcId="{64DB8452-A348-4B0B-B294-EE7DC06770A2}" destId="{C03C9D1C-A181-468C-BEF1-CABF8420C057}" srcOrd="1" destOrd="0" presId="urn:microsoft.com/office/officeart/2018/5/layout/IconLeafLabelList"/>
    <dgm:cxn modelId="{2F94C3F9-3CEE-40D7-8A0F-DF08A0E7AE3E}" type="presParOf" srcId="{64DB8452-A348-4B0B-B294-EE7DC06770A2}" destId="{BA9B1B1A-466A-451B-B9EB-BEF8D729110E}" srcOrd="2" destOrd="0" presId="urn:microsoft.com/office/officeart/2018/5/layout/IconLeafLabelList"/>
    <dgm:cxn modelId="{40194D38-68D6-4051-AFB9-C84A89B9E2DF}" type="presParOf" srcId="{64DB8452-A348-4B0B-B294-EE7DC06770A2}" destId="{742B842A-F48B-4411-85F2-7EDB4E2CBB6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FB2EE7-C37E-495D-A255-6F3CF9C018A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5780C64-28FE-4A4E-9FE3-14A82FBADC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¿Preguntas?</a:t>
          </a:r>
        </a:p>
      </dgm:t>
    </dgm:pt>
    <dgm:pt modelId="{C8167D24-C474-413A-BF18-51022D8ADE62}" type="parTrans" cxnId="{232E6A60-CE87-468C-B0D5-A5AFF22CB009}">
      <dgm:prSet/>
      <dgm:spPr/>
      <dgm:t>
        <a:bodyPr/>
        <a:lstStyle/>
        <a:p>
          <a:endParaRPr lang="en-US"/>
        </a:p>
      </dgm:t>
    </dgm:pt>
    <dgm:pt modelId="{76BFC819-CA27-4A2B-800F-CE0F0833D90E}" type="sibTrans" cxnId="{232E6A60-CE87-468C-B0D5-A5AFF22CB009}">
      <dgm:prSet/>
      <dgm:spPr/>
      <dgm:t>
        <a:bodyPr/>
        <a:lstStyle/>
        <a:p>
          <a:endParaRPr lang="en-US"/>
        </a:p>
      </dgm:t>
    </dgm:pt>
    <dgm:pt modelId="{7B560F7A-4B61-4313-87BF-E4C2E69B2FC3}" type="pres">
      <dgm:prSet presAssocID="{CAFB2EE7-C37E-495D-A255-6F3CF9C018AD}" presName="root" presStyleCnt="0">
        <dgm:presLayoutVars>
          <dgm:dir/>
          <dgm:resizeHandles val="exact"/>
        </dgm:presLayoutVars>
      </dgm:prSet>
      <dgm:spPr/>
    </dgm:pt>
    <dgm:pt modelId="{237F99FD-6394-44C8-8B27-7D9D10628F81}" type="pres">
      <dgm:prSet presAssocID="{15780C64-28FE-4A4E-9FE3-14A82FBADC69}" presName="compNode" presStyleCnt="0"/>
      <dgm:spPr/>
    </dgm:pt>
    <dgm:pt modelId="{77915114-4D6C-4474-9D81-7A506E1E895E}" type="pres">
      <dgm:prSet presAssocID="{15780C64-28FE-4A4E-9FE3-14A82FBADC69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4705851A-68AA-47EE-B072-A32B12051A84}" type="pres">
      <dgm:prSet presAssocID="{15780C64-28FE-4A4E-9FE3-14A82FBADC69}" presName="spaceRect" presStyleCnt="0"/>
      <dgm:spPr/>
    </dgm:pt>
    <dgm:pt modelId="{D2C0EF98-C76B-4844-9E69-BF05D706605B}" type="pres">
      <dgm:prSet presAssocID="{15780C64-28FE-4A4E-9FE3-14A82FBADC69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067C150E-4D4B-4A75-94CF-8D5C97837921}" type="presOf" srcId="{CAFB2EE7-C37E-495D-A255-6F3CF9C018AD}" destId="{7B560F7A-4B61-4313-87BF-E4C2E69B2FC3}" srcOrd="0" destOrd="0" presId="urn:microsoft.com/office/officeart/2018/2/layout/IconLabelList"/>
    <dgm:cxn modelId="{232E6A60-CE87-468C-B0D5-A5AFF22CB009}" srcId="{CAFB2EE7-C37E-495D-A255-6F3CF9C018AD}" destId="{15780C64-28FE-4A4E-9FE3-14A82FBADC69}" srcOrd="0" destOrd="0" parTransId="{C8167D24-C474-413A-BF18-51022D8ADE62}" sibTransId="{76BFC819-CA27-4A2B-800F-CE0F0833D90E}"/>
    <dgm:cxn modelId="{DBAA39DF-7A6E-4C0A-B0FF-53BA1F70E5AC}" type="presOf" srcId="{15780C64-28FE-4A4E-9FE3-14A82FBADC69}" destId="{D2C0EF98-C76B-4844-9E69-BF05D706605B}" srcOrd="0" destOrd="0" presId="urn:microsoft.com/office/officeart/2018/2/layout/IconLabelList"/>
    <dgm:cxn modelId="{43652760-9010-4BD3-91F8-05604092D812}" type="presParOf" srcId="{7B560F7A-4B61-4313-87BF-E4C2E69B2FC3}" destId="{237F99FD-6394-44C8-8B27-7D9D10628F81}" srcOrd="0" destOrd="0" presId="urn:microsoft.com/office/officeart/2018/2/layout/IconLabelList"/>
    <dgm:cxn modelId="{92CA07A1-A41C-4B88-8810-0719CE3A2219}" type="presParOf" srcId="{237F99FD-6394-44C8-8B27-7D9D10628F81}" destId="{77915114-4D6C-4474-9D81-7A506E1E895E}" srcOrd="0" destOrd="0" presId="urn:microsoft.com/office/officeart/2018/2/layout/IconLabelList"/>
    <dgm:cxn modelId="{01F60ECC-7888-4610-9319-34F0FC46D578}" type="presParOf" srcId="{237F99FD-6394-44C8-8B27-7D9D10628F81}" destId="{4705851A-68AA-47EE-B072-A32B12051A84}" srcOrd="1" destOrd="0" presId="urn:microsoft.com/office/officeart/2018/2/layout/IconLabelList"/>
    <dgm:cxn modelId="{740B659E-69AA-4C49-8664-A284B05BFAE7}" type="presParOf" srcId="{237F99FD-6394-44C8-8B27-7D9D10628F81}" destId="{D2C0EF98-C76B-4844-9E69-BF05D706605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95CC4E-5AE8-496F-B2DD-085D800DCA19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0C5DF2-D401-4668-923A-034BC248D843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Predecir si un estudiante aprobará o no un examen final según sus hábitos y condiciones personales.</a:t>
          </a:r>
        </a:p>
      </dsp:txBody>
      <dsp:txXfrm>
        <a:off x="78583" y="2435142"/>
        <a:ext cx="2399612" cy="720000"/>
      </dsp:txXfrm>
    </dsp:sp>
    <dsp:sp modelId="{5F645D36-79B0-447B-A9BB-B390F0586F0D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D3DF7-8291-4879-AE0F-52DBDF8FF178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Identificar cuáles son las variables más influyentes en el rendimiento académico.</a:t>
          </a:r>
        </a:p>
      </dsp:txBody>
      <dsp:txXfrm>
        <a:off x="2898129" y="2435142"/>
        <a:ext cx="2399612" cy="720000"/>
      </dsp:txXfrm>
    </dsp:sp>
    <dsp:sp modelId="{5A9584FA-302C-4A38-8F07-2C0117EF5291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2BC83-7E73-4272-A3C6-BA69C1B1BF4A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Brindar recomendaciones basadas en datos para mejorar las estrategias de apoyo académico.</a:t>
          </a:r>
        </a:p>
      </dsp:txBody>
      <dsp:txXfrm>
        <a:off x="5717674" y="2435142"/>
        <a:ext cx="23996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01DC4-31A7-452B-BCC1-FDAC265BC022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584D73-A49C-4AA1-B654-847FDFFAAD01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C5D899-DD6B-4E72-97A1-B6167DB5DC82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Transformación de `exam_score` a variable binaria (aprobado/desaprobado).</a:t>
          </a:r>
        </a:p>
      </dsp:txBody>
      <dsp:txXfrm>
        <a:off x="46529" y="2703902"/>
        <a:ext cx="2418750" cy="720000"/>
      </dsp:txXfrm>
    </dsp:sp>
    <dsp:sp modelId="{3B23F3A7-0F3E-44BB-ABEF-710C5F36F4DD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51AF39-3654-47EF-BB11-30F9AC679F10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A2AA7E-7B6A-47FF-B4BE-5A8C465B0E53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Codificación de variables categóricas.</a:t>
          </a:r>
        </a:p>
      </dsp:txBody>
      <dsp:txXfrm>
        <a:off x="2888560" y="2703902"/>
        <a:ext cx="2418750" cy="720000"/>
      </dsp:txXfrm>
    </dsp:sp>
    <dsp:sp modelId="{6FBB4234-DD8E-4494-9212-4F2ACF43A050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F58A5-8DFC-4EF5-863F-009370770DE5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0A63B-EA1F-4965-AD85-BD9145FFC1F3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División de los datos en entrenamiento y testeo.</a:t>
          </a:r>
        </a:p>
      </dsp:txBody>
      <dsp:txXfrm>
        <a:off x="5730591" y="2703902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AA72B-EC0A-4FC8-A309-70AFDD497750}">
      <dsp:nvSpPr>
        <dsp:cNvPr id="0" name=""/>
        <dsp:cNvSpPr/>
      </dsp:nvSpPr>
      <dsp:spPr>
        <a:xfrm>
          <a:off x="2253233" y="0"/>
          <a:ext cx="3689405" cy="3689405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C694AA-0E04-4805-B83D-8D6B7E295697}">
      <dsp:nvSpPr>
        <dsp:cNvPr id="0" name=""/>
        <dsp:cNvSpPr/>
      </dsp:nvSpPr>
      <dsp:spPr>
        <a:xfrm>
          <a:off x="2603726" y="350493"/>
          <a:ext cx="1438867" cy="143886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Accuracy: 91.3%</a:t>
          </a:r>
        </a:p>
      </dsp:txBody>
      <dsp:txXfrm>
        <a:off x="2673966" y="420733"/>
        <a:ext cx="1298387" cy="1298387"/>
      </dsp:txXfrm>
    </dsp:sp>
    <dsp:sp modelId="{D858A40D-9EC9-4B9E-9D36-36D0F7EEA38E}">
      <dsp:nvSpPr>
        <dsp:cNvPr id="0" name=""/>
        <dsp:cNvSpPr/>
      </dsp:nvSpPr>
      <dsp:spPr>
        <a:xfrm>
          <a:off x="4153276" y="350493"/>
          <a:ext cx="1438867" cy="1438867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Precision (aprobados): 91.3%</a:t>
          </a:r>
        </a:p>
      </dsp:txBody>
      <dsp:txXfrm>
        <a:off x="4223516" y="420733"/>
        <a:ext cx="1298387" cy="1298387"/>
      </dsp:txXfrm>
    </dsp:sp>
    <dsp:sp modelId="{FFFAB0BA-790B-41B1-B116-8FA858C20421}">
      <dsp:nvSpPr>
        <dsp:cNvPr id="0" name=""/>
        <dsp:cNvSpPr/>
      </dsp:nvSpPr>
      <dsp:spPr>
        <a:xfrm>
          <a:off x="2603726" y="1900043"/>
          <a:ext cx="1438867" cy="1438867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Recall (aprobados): 97.2%</a:t>
          </a:r>
        </a:p>
      </dsp:txBody>
      <dsp:txXfrm>
        <a:off x="2673966" y="1970283"/>
        <a:ext cx="1298387" cy="1298387"/>
      </dsp:txXfrm>
    </dsp:sp>
    <dsp:sp modelId="{E15D81B1-A902-4301-85F8-37A599ED5DB3}">
      <dsp:nvSpPr>
        <dsp:cNvPr id="0" name=""/>
        <dsp:cNvSpPr/>
      </dsp:nvSpPr>
      <dsp:spPr>
        <a:xfrm>
          <a:off x="4153276" y="1900043"/>
          <a:ext cx="1438867" cy="1438867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F1-score global: 91.1%</a:t>
          </a:r>
        </a:p>
      </dsp:txBody>
      <dsp:txXfrm>
        <a:off x="4223516" y="1970283"/>
        <a:ext cx="1298387" cy="12983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69619-3695-422E-98B5-0F113EE0F206}">
      <dsp:nvSpPr>
        <dsp:cNvPr id="0" name=""/>
        <dsp:cNvSpPr/>
      </dsp:nvSpPr>
      <dsp:spPr>
        <a:xfrm>
          <a:off x="518185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E16286-B58C-4551-9FD8-81D9B6EBC41B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A76F2-C037-48D4-B366-A1F2E8850E96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El modelo predice con más del 91% de precisión.</a:t>
          </a:r>
        </a:p>
      </dsp:txBody>
      <dsp:txXfrm>
        <a:off x="46529" y="2703902"/>
        <a:ext cx="2418750" cy="720000"/>
      </dsp:txXfrm>
    </dsp:sp>
    <dsp:sp modelId="{CCFA2ABB-BE36-4701-88EF-9FF309AF4AF1}">
      <dsp:nvSpPr>
        <dsp:cNvPr id="0" name=""/>
        <dsp:cNvSpPr/>
      </dsp:nvSpPr>
      <dsp:spPr>
        <a:xfrm>
          <a:off x="3360216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19104-1ED5-412E-BD53-0DC0B9EEA973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C0B89-22FA-4979-BCFB-5C07CE1CD3B3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Variables clave: horas de estudio, asistencia, sueño y salud mental.</a:t>
          </a:r>
        </a:p>
      </dsp:txBody>
      <dsp:txXfrm>
        <a:off x="2888560" y="2703902"/>
        <a:ext cx="2418750" cy="720000"/>
      </dsp:txXfrm>
    </dsp:sp>
    <dsp:sp modelId="{F4BABF56-E9B1-4785-9EB8-2B749F963311}">
      <dsp:nvSpPr>
        <dsp:cNvPr id="0" name=""/>
        <dsp:cNvSpPr/>
      </dsp:nvSpPr>
      <dsp:spPr>
        <a:xfrm>
          <a:off x="6202248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3C9D1C-A181-468C-BEF1-CABF8420C057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B842A-F48B-4411-85F2-7EDB4E2CBB6B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- Recomendación: reforzar prácticas saludables y académicas para mejorar resultados.</a:t>
          </a:r>
        </a:p>
      </dsp:txBody>
      <dsp:txXfrm>
        <a:off x="5730591" y="2703902"/>
        <a:ext cx="241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15114-4D6C-4474-9D81-7A506E1E895E}">
      <dsp:nvSpPr>
        <dsp:cNvPr id="0" name=""/>
        <dsp:cNvSpPr/>
      </dsp:nvSpPr>
      <dsp:spPr>
        <a:xfrm>
          <a:off x="3125935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0EF98-C76B-4844-9E69-BF05D706605B}">
      <dsp:nvSpPr>
        <dsp:cNvPr id="0" name=""/>
        <dsp:cNvSpPr/>
      </dsp:nvSpPr>
      <dsp:spPr>
        <a:xfrm>
          <a:off x="1937935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¿Preguntas?</a:t>
          </a:r>
        </a:p>
      </dsp:txBody>
      <dsp:txXfrm>
        <a:off x="1937935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324" y="1146412"/>
            <a:ext cx="6760761" cy="2402006"/>
          </a:xfrm>
        </p:spPr>
        <p:txBody>
          <a:bodyPr anchor="b">
            <a:normAutofit/>
          </a:bodyPr>
          <a:lstStyle/>
          <a:p>
            <a:pPr algn="l"/>
            <a:r>
              <a:rPr lang="es-MX" sz="4200"/>
              <a:t>Proyecto de Data Science - Final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4374554"/>
            <a:ext cx="9144005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105491" y="4374554"/>
            <a:ext cx="3038508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9143988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" y="4380927"/>
            <a:ext cx="9144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323" y="4892722"/>
            <a:ext cx="4790367" cy="1078173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s-MX" sz="1800">
                <a:solidFill>
                  <a:srgbClr val="FFFFFF"/>
                </a:solidFill>
              </a:rPr>
              <a:t>Clasificación Binaria del Rendimiento Estudiantil</a:t>
            </a:r>
          </a:p>
          <a:p>
            <a:pPr algn="l">
              <a:lnSpc>
                <a:spcPct val="90000"/>
              </a:lnSpc>
            </a:pPr>
            <a:r>
              <a:rPr lang="es-MX" sz="1800">
                <a:solidFill>
                  <a:srgbClr val="FFFFFF"/>
                </a:solidFill>
              </a:rPr>
              <a:t>Catalina Soledad Durian – Comision: </a:t>
            </a:r>
            <a:r>
              <a:rPr lang="es-MX" sz="1800" b="0">
                <a:solidFill>
                  <a:srgbClr val="FFFFFF"/>
                </a:solidFill>
                <a:effectLst/>
                <a:latin typeface="Untitled Sans Regular"/>
              </a:rPr>
              <a:t>67465</a:t>
            </a:r>
            <a:endParaRPr lang="es-MX" sz="1800">
              <a:solidFill>
                <a:srgbClr val="FFFFFF"/>
              </a:solidFill>
            </a:endParaRPr>
          </a:p>
          <a:p>
            <a:pPr algn="l">
              <a:lnSpc>
                <a:spcPct val="90000"/>
              </a:lnSpc>
            </a:pPr>
            <a:r>
              <a:rPr lang="es-MX" sz="1800">
                <a:solidFill>
                  <a:srgbClr val="FFFFFF"/>
                </a:solidFill>
              </a:rPr>
              <a:t>Mayo 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📅 Asistencia a Clases</a:t>
            </a:r>
          </a:p>
        </p:txBody>
      </p:sp>
      <p:pic>
        <p:nvPicPr>
          <p:cNvPr id="3" name="Picture 2" descr="attendance_h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49" y="1966293"/>
            <a:ext cx="7776700" cy="44521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😴 Horas de Sueño</a:t>
            </a:r>
          </a:p>
        </p:txBody>
      </p:sp>
      <p:pic>
        <p:nvPicPr>
          <p:cNvPr id="3" name="Picture 2" descr="sleep_box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46" y="1966293"/>
            <a:ext cx="6669906" cy="44521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🧠 Salud Mental y Aprobación</a:t>
            </a:r>
          </a:p>
        </p:txBody>
      </p:sp>
      <p:pic>
        <p:nvPicPr>
          <p:cNvPr id="3" name="Picture 2" descr="mental_health_bar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49" y="1966293"/>
            <a:ext cx="7776700" cy="44521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s-AR" sz="3500">
                <a:solidFill>
                  <a:srgbClr val="FFFFFF"/>
                </a:solidFill>
              </a:rPr>
              <a:t>✅ Conclusiones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BF3818-3DAA-159D-8904-4446109F20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238631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s-AR" sz="3500">
                <a:solidFill>
                  <a:srgbClr val="FFFFFF"/>
                </a:solidFill>
              </a:rPr>
              <a:t>🙌 Cierre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45CAF9F-7289-A526-0BA1-E438E377F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309442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s-AR" sz="3500">
                <a:solidFill>
                  <a:srgbClr val="FFFFFF"/>
                </a:solidFill>
              </a:rPr>
              <a:t>🎯 Objetivos del Proyecto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04AE69-9BAD-ED00-75DA-E55490D158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19725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s-AR" sz="3500">
                <a:solidFill>
                  <a:srgbClr val="FFFFFF"/>
                </a:solidFill>
              </a:rPr>
              <a:t>🏫 Contexto Comercial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s-MX" sz="1700"/>
              <a:t>La institución educativa busca mejorar la tasa de aprobación de sus estudiantes. Este análisis permite orientar campañas, tutorías y programas de bienestar con base en datos reales.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s-AR" sz="3500">
                <a:solidFill>
                  <a:srgbClr val="FFFFFF"/>
                </a:solidFill>
              </a:rPr>
              <a:t>📊 Contexto Analítico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s-MX" sz="1700"/>
              <a:t>Se utilizó un dataset con información sobre hábitos, salud y entorno de los estudiantes. Se aplicó clasificación binaria (Random Forest) sobre un conjunto de entrenamiento (70%) y se validó con el 30% restante.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s-AR" sz="3500">
                <a:solidFill>
                  <a:srgbClr val="FFFFFF"/>
                </a:solidFill>
              </a:rPr>
              <a:t>🔧 Preparación de Datos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1E46EB-48B2-4D89-BE7B-C4711B3D3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10860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s-AR" sz="3500">
                <a:solidFill>
                  <a:srgbClr val="FFFFFF"/>
                </a:solidFill>
              </a:rPr>
              <a:t>📈 Métricas del Modelo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332A34-7596-F3FB-760A-C2DC939443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40183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📊 Matriz de Confusión</a:t>
            </a:r>
          </a:p>
        </p:txBody>
      </p:sp>
      <p:pic>
        <p:nvPicPr>
          <p:cNvPr id="3" name="Picture 2" descr="conf_matrix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028" y="1966293"/>
            <a:ext cx="5347941" cy="44521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🌟 Variables Más Influyentes</a:t>
            </a:r>
          </a:p>
        </p:txBody>
      </p:sp>
      <p:pic>
        <p:nvPicPr>
          <p:cNvPr id="3" name="Picture 2" descr="importance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64" y="1966293"/>
            <a:ext cx="7420269" cy="44521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📚 Horas de Estudio por Día</a:t>
            </a:r>
          </a:p>
        </p:txBody>
      </p:sp>
      <p:pic>
        <p:nvPicPr>
          <p:cNvPr id="3" name="Picture 2" descr="study_box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46" y="1966293"/>
            <a:ext cx="6669906" cy="4452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281</Words>
  <Application>Microsoft Office PowerPoint</Application>
  <PresentationFormat>Presentación en pantalla (4:3)</PresentationFormat>
  <Paragraphs>33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Untitled Sans Regular</vt:lpstr>
      <vt:lpstr>Office Theme</vt:lpstr>
      <vt:lpstr>Proyecto de Data Science - Final</vt:lpstr>
      <vt:lpstr>🎯 Objetivos del Proyecto</vt:lpstr>
      <vt:lpstr>🏫 Contexto Comercial</vt:lpstr>
      <vt:lpstr>📊 Contexto Analítico</vt:lpstr>
      <vt:lpstr>🔧 Preparación de Datos</vt:lpstr>
      <vt:lpstr>📈 Métricas del Modelo</vt:lpstr>
      <vt:lpstr>📊 Matriz de Confusión</vt:lpstr>
      <vt:lpstr>🌟 Variables Más Influyentes</vt:lpstr>
      <vt:lpstr>📚 Horas de Estudio por Día</vt:lpstr>
      <vt:lpstr>📅 Asistencia a Clases</vt:lpstr>
      <vt:lpstr>😴 Horas de Sueño</vt:lpstr>
      <vt:lpstr>🧠 Salud Mental y Aprobación</vt:lpstr>
      <vt:lpstr>✅ Conclusiones</vt:lpstr>
      <vt:lpstr>🙌 Cierre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Catalina Durian</cp:lastModifiedBy>
  <cp:revision>2</cp:revision>
  <dcterms:created xsi:type="dcterms:W3CDTF">2013-01-27T09:14:16Z</dcterms:created>
  <dcterms:modified xsi:type="dcterms:W3CDTF">2025-05-24T11:26:39Z</dcterms:modified>
  <cp:category/>
</cp:coreProperties>
</file>