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 snapToObjects="1">
      <p:cViewPr varScale="1">
        <p:scale>
          <a:sx n="123" d="100"/>
          <a:sy n="123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6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al40THYLRqHfcm5Wk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axrYyd8t2EWpWfZLu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alR4HlIUGeb5TzS2s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anvjYJxOshBF4_EPk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arapHu4FDzfCbOQ46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au033Q5Edo1GIrjsH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auAmHIvo1toHU-ojN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auMwFfJn6WQVtE-0n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auRXfdPyE28IUKaDz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axlzNOJkMn7aD5H3o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On-screen Show (16:9)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Seher Kaur Sarin</cp:lastModifiedBy>
  <cp:revision>1</cp:revision>
  <dcterms:created xsi:type="dcterms:W3CDTF">2019-07-25T03:27:02Z</dcterms:created>
  <dcterms:modified xsi:type="dcterms:W3CDTF">2019-07-25T03:27:58Z</dcterms:modified>
</cp:coreProperties>
</file>