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sldIdLst>
    <p:sldId id="256" r:id="rId2"/>
    <p:sldId id="257" r:id="rId3"/>
    <p:sldId id="261" r:id="rId4"/>
    <p:sldId id="263" r:id="rId5"/>
    <p:sldId id="262"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6C8C98-25C9-4E18-2F31-29C93BE3411C}" name="Marti Catala Sabate" initials="MCS" userId="S::orms0995@ox.ac.uk::b2767d68-42d2-416b-892b-7475787622f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8E1FE"/>
    <a:srgbClr val="001A53"/>
    <a:srgbClr val="91489A"/>
    <a:srgbClr val="BBCFE7"/>
    <a:srgbClr val="7ED9FE"/>
    <a:srgbClr val="80A5D2"/>
    <a:srgbClr val="447BBE"/>
    <a:srgbClr val="02A1DD"/>
    <a:srgbClr val="F07822"/>
    <a:srgbClr val="EFF5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2B895D-179A-4B29-B32F-47CDCCCFFCAC}" v="323" dt="2022-07-02T14:50:54.3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72" autoAdjust="0"/>
  </p:normalViewPr>
  <p:slideViewPr>
    <p:cSldViewPr snapToGrid="0">
      <p:cViewPr>
        <p:scale>
          <a:sx n="66" d="100"/>
          <a:sy n="66" d="100"/>
        </p:scale>
        <p:origin x="746" y="3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 Catala Sabate" userId="b2767d68-42d2-416b-892b-7475787622f7" providerId="ADAL" clId="{492B895D-179A-4B29-B32F-47CDCCCFFCAC}"/>
    <pc:docChg chg="undo custSel addSld delSld modSld">
      <pc:chgData name="Marti Catala Sabate" userId="b2767d68-42d2-416b-892b-7475787622f7" providerId="ADAL" clId="{492B895D-179A-4B29-B32F-47CDCCCFFCAC}" dt="2022-07-02T14:51:01.828" v="2389" actId="14100"/>
      <pc:docMkLst>
        <pc:docMk/>
      </pc:docMkLst>
      <pc:sldChg chg="addSp modSp mod modAnim">
        <pc:chgData name="Marti Catala Sabate" userId="b2767d68-42d2-416b-892b-7475787622f7" providerId="ADAL" clId="{492B895D-179A-4B29-B32F-47CDCCCFFCAC}" dt="2022-07-01T15:14:00.938" v="39"/>
        <pc:sldMkLst>
          <pc:docMk/>
          <pc:sldMk cId="1444835771" sldId="256"/>
        </pc:sldMkLst>
        <pc:spChg chg="mod">
          <ac:chgData name="Marti Catala Sabate" userId="b2767d68-42d2-416b-892b-7475787622f7" providerId="ADAL" clId="{492B895D-179A-4B29-B32F-47CDCCCFFCAC}" dt="2022-07-01T15:13:05.965" v="23" actId="21"/>
          <ac:spMkLst>
            <pc:docMk/>
            <pc:sldMk cId="1444835771" sldId="256"/>
            <ac:spMk id="2" creationId="{6500394C-1057-A02F-0984-44E3B690312D}"/>
          </ac:spMkLst>
        </pc:spChg>
        <pc:spChg chg="mod">
          <ac:chgData name="Marti Catala Sabate" userId="b2767d68-42d2-416b-892b-7475787622f7" providerId="ADAL" clId="{492B895D-179A-4B29-B32F-47CDCCCFFCAC}" dt="2022-07-01T15:12:52.114" v="18" actId="20577"/>
          <ac:spMkLst>
            <pc:docMk/>
            <pc:sldMk cId="1444835771" sldId="256"/>
            <ac:spMk id="3" creationId="{6D9B4932-F41F-A63F-D2A9-BEBB9F313CD3}"/>
          </ac:spMkLst>
        </pc:spChg>
        <pc:spChg chg="add mod">
          <ac:chgData name="Marti Catala Sabate" userId="b2767d68-42d2-416b-892b-7475787622f7" providerId="ADAL" clId="{492B895D-179A-4B29-B32F-47CDCCCFFCAC}" dt="2022-07-01T15:13:26.864" v="33" actId="1076"/>
          <ac:spMkLst>
            <pc:docMk/>
            <pc:sldMk cId="1444835771" sldId="256"/>
            <ac:spMk id="6" creationId="{603A4984-95DB-5224-78B7-CD4B18CCFAC2}"/>
          </ac:spMkLst>
        </pc:spChg>
        <pc:picChg chg="add mod">
          <ac:chgData name="Marti Catala Sabate" userId="b2767d68-42d2-416b-892b-7475787622f7" providerId="ADAL" clId="{492B895D-179A-4B29-B32F-47CDCCCFFCAC}" dt="2022-07-01T15:13:42.400" v="38" actId="1076"/>
          <ac:picMkLst>
            <pc:docMk/>
            <pc:sldMk cId="1444835771" sldId="256"/>
            <ac:picMk id="1026" creationId="{B399F4E0-5BC9-CD31-8284-E998FB88D802}"/>
          </ac:picMkLst>
        </pc:picChg>
      </pc:sldChg>
      <pc:sldChg chg="delSp modSp mod delAnim modAnim">
        <pc:chgData name="Marti Catala Sabate" userId="b2767d68-42d2-416b-892b-7475787622f7" providerId="ADAL" clId="{492B895D-179A-4B29-B32F-47CDCCCFFCAC}" dt="2022-07-02T14:50:54.327" v="2388" actId="20577"/>
        <pc:sldMkLst>
          <pc:docMk/>
          <pc:sldMk cId="1785596194" sldId="257"/>
        </pc:sldMkLst>
        <pc:spChg chg="mod">
          <ac:chgData name="Marti Catala Sabate" userId="b2767d68-42d2-416b-892b-7475787622f7" providerId="ADAL" clId="{492B895D-179A-4B29-B32F-47CDCCCFFCAC}" dt="2022-07-02T14:50:54.327" v="2388" actId="20577"/>
          <ac:spMkLst>
            <pc:docMk/>
            <pc:sldMk cId="1785596194" sldId="257"/>
            <ac:spMk id="3" creationId="{9F5B4E10-1315-B5D5-C5B7-081B797CD758}"/>
          </ac:spMkLst>
        </pc:spChg>
        <pc:spChg chg="mod">
          <ac:chgData name="Marti Catala Sabate" userId="b2767d68-42d2-416b-892b-7475787622f7" providerId="ADAL" clId="{492B895D-179A-4B29-B32F-47CDCCCFFCAC}" dt="2022-07-01T15:40:19.081" v="1131" actId="20577"/>
          <ac:spMkLst>
            <pc:docMk/>
            <pc:sldMk cId="1785596194" sldId="257"/>
            <ac:spMk id="5" creationId="{13C713F1-A62D-4BFF-0466-4113880C6C5E}"/>
          </ac:spMkLst>
        </pc:spChg>
        <pc:spChg chg="del">
          <ac:chgData name="Marti Catala Sabate" userId="b2767d68-42d2-416b-892b-7475787622f7" providerId="ADAL" clId="{492B895D-179A-4B29-B32F-47CDCCCFFCAC}" dt="2022-07-01T15:14:18.403" v="40" actId="478"/>
          <ac:spMkLst>
            <pc:docMk/>
            <pc:sldMk cId="1785596194" sldId="257"/>
            <ac:spMk id="11" creationId="{F38BFFA7-7E58-79C1-916E-F160716B396F}"/>
          </ac:spMkLst>
        </pc:spChg>
        <pc:cxnChg chg="del">
          <ac:chgData name="Marti Catala Sabate" userId="b2767d68-42d2-416b-892b-7475787622f7" providerId="ADAL" clId="{492B895D-179A-4B29-B32F-47CDCCCFFCAC}" dt="2022-07-01T15:14:18.403" v="40" actId="478"/>
          <ac:cxnSpMkLst>
            <pc:docMk/>
            <pc:sldMk cId="1785596194" sldId="257"/>
            <ac:cxnSpMk id="8" creationId="{24258824-A586-4D62-67AD-73BE8534A501}"/>
          </ac:cxnSpMkLst>
        </pc:cxnChg>
      </pc:sldChg>
      <pc:sldChg chg="del">
        <pc:chgData name="Marti Catala Sabate" userId="b2767d68-42d2-416b-892b-7475787622f7" providerId="ADAL" clId="{492B895D-179A-4B29-B32F-47CDCCCFFCAC}" dt="2022-07-01T15:14:28.184" v="41" actId="47"/>
        <pc:sldMkLst>
          <pc:docMk/>
          <pc:sldMk cId="3104427488" sldId="258"/>
        </pc:sldMkLst>
      </pc:sldChg>
      <pc:sldChg chg="del">
        <pc:chgData name="Marti Catala Sabate" userId="b2767d68-42d2-416b-892b-7475787622f7" providerId="ADAL" clId="{492B895D-179A-4B29-B32F-47CDCCCFFCAC}" dt="2022-07-01T15:14:28.184" v="41" actId="47"/>
        <pc:sldMkLst>
          <pc:docMk/>
          <pc:sldMk cId="157101483" sldId="259"/>
        </pc:sldMkLst>
      </pc:sldChg>
      <pc:sldChg chg="addSp modSp mod modAnim">
        <pc:chgData name="Marti Catala Sabate" userId="b2767d68-42d2-416b-892b-7475787622f7" providerId="ADAL" clId="{492B895D-179A-4B29-B32F-47CDCCCFFCAC}" dt="2022-07-01T15:40:29.701" v="1134"/>
        <pc:sldMkLst>
          <pc:docMk/>
          <pc:sldMk cId="1748446207" sldId="260"/>
        </pc:sldMkLst>
        <pc:spChg chg="mod">
          <ac:chgData name="Marti Catala Sabate" userId="b2767d68-42d2-416b-892b-7475787622f7" providerId="ADAL" clId="{492B895D-179A-4B29-B32F-47CDCCCFFCAC}" dt="2022-07-01T15:20:21.783" v="229" actId="20577"/>
          <ac:spMkLst>
            <pc:docMk/>
            <pc:sldMk cId="1748446207" sldId="260"/>
            <ac:spMk id="2" creationId="{1DBB1037-3D3C-039B-5EE2-CF77CF5EB602}"/>
          </ac:spMkLst>
        </pc:spChg>
        <pc:spChg chg="mod">
          <ac:chgData name="Marti Catala Sabate" userId="b2767d68-42d2-416b-892b-7475787622f7" providerId="ADAL" clId="{492B895D-179A-4B29-B32F-47CDCCCFFCAC}" dt="2022-07-01T15:18:52.993" v="183" actId="20577"/>
          <ac:spMkLst>
            <pc:docMk/>
            <pc:sldMk cId="1748446207" sldId="260"/>
            <ac:spMk id="3" creationId="{9F5B4E10-1315-B5D5-C5B7-081B797CD758}"/>
          </ac:spMkLst>
        </pc:spChg>
        <pc:spChg chg="mod">
          <ac:chgData name="Marti Catala Sabate" userId="b2767d68-42d2-416b-892b-7475787622f7" providerId="ADAL" clId="{492B895D-179A-4B29-B32F-47CDCCCFFCAC}" dt="2022-07-01T15:40:29.701" v="1134"/>
          <ac:spMkLst>
            <pc:docMk/>
            <pc:sldMk cId="1748446207" sldId="260"/>
            <ac:spMk id="5" creationId="{BE9B9978-369A-0DB2-C6ED-F6B043B69E8F}"/>
          </ac:spMkLst>
        </pc:spChg>
        <pc:picChg chg="add mod modCrop">
          <ac:chgData name="Marti Catala Sabate" userId="b2767d68-42d2-416b-892b-7475787622f7" providerId="ADAL" clId="{492B895D-179A-4B29-B32F-47CDCCCFFCAC}" dt="2022-07-01T15:19:53.929" v="196" actId="1076"/>
          <ac:picMkLst>
            <pc:docMk/>
            <pc:sldMk cId="1748446207" sldId="260"/>
            <ac:picMk id="8" creationId="{46A0E0B3-9E6A-9FA4-0C72-523962D3949C}"/>
          </ac:picMkLst>
        </pc:picChg>
      </pc:sldChg>
      <pc:sldChg chg="del">
        <pc:chgData name="Marti Catala Sabate" userId="b2767d68-42d2-416b-892b-7475787622f7" providerId="ADAL" clId="{492B895D-179A-4B29-B32F-47CDCCCFFCAC}" dt="2022-07-01T15:14:28.184" v="41" actId="47"/>
        <pc:sldMkLst>
          <pc:docMk/>
          <pc:sldMk cId="1059596219" sldId="261"/>
        </pc:sldMkLst>
      </pc:sldChg>
      <pc:sldChg chg="modSp new mod">
        <pc:chgData name="Marti Catala Sabate" userId="b2767d68-42d2-416b-892b-7475787622f7" providerId="ADAL" clId="{492B895D-179A-4B29-B32F-47CDCCCFFCAC}" dt="2022-07-01T15:54:43.915" v="1862" actId="20577"/>
        <pc:sldMkLst>
          <pc:docMk/>
          <pc:sldMk cId="1561469123" sldId="261"/>
        </pc:sldMkLst>
        <pc:spChg chg="mod">
          <ac:chgData name="Marti Catala Sabate" userId="b2767d68-42d2-416b-892b-7475787622f7" providerId="ADAL" clId="{492B895D-179A-4B29-B32F-47CDCCCFFCAC}" dt="2022-07-01T15:22:04.073" v="250" actId="20577"/>
          <ac:spMkLst>
            <pc:docMk/>
            <pc:sldMk cId="1561469123" sldId="261"/>
            <ac:spMk id="2" creationId="{4BE75A3D-B267-F11C-49B6-B11C6688F723}"/>
          </ac:spMkLst>
        </pc:spChg>
        <pc:spChg chg="mod">
          <ac:chgData name="Marti Catala Sabate" userId="b2767d68-42d2-416b-892b-7475787622f7" providerId="ADAL" clId="{492B895D-179A-4B29-B32F-47CDCCCFFCAC}" dt="2022-07-01T15:54:43.915" v="1862" actId="20577"/>
          <ac:spMkLst>
            <pc:docMk/>
            <pc:sldMk cId="1561469123" sldId="261"/>
            <ac:spMk id="3" creationId="{C2612C7D-4B3F-CC9C-C384-A53525CA45CA}"/>
          </ac:spMkLst>
        </pc:spChg>
        <pc:spChg chg="mod">
          <ac:chgData name="Marti Catala Sabate" userId="b2767d68-42d2-416b-892b-7475787622f7" providerId="ADAL" clId="{492B895D-179A-4B29-B32F-47CDCCCFFCAC}" dt="2022-07-01T15:40:25.102" v="1132"/>
          <ac:spMkLst>
            <pc:docMk/>
            <pc:sldMk cId="1561469123" sldId="261"/>
            <ac:spMk id="5" creationId="{D9724BB3-C101-1F50-1165-078208720FE1}"/>
          </ac:spMkLst>
        </pc:spChg>
      </pc:sldChg>
      <pc:sldChg chg="del">
        <pc:chgData name="Marti Catala Sabate" userId="b2767d68-42d2-416b-892b-7475787622f7" providerId="ADAL" clId="{492B895D-179A-4B29-B32F-47CDCCCFFCAC}" dt="2022-07-01T15:14:28.184" v="41" actId="47"/>
        <pc:sldMkLst>
          <pc:docMk/>
          <pc:sldMk cId="2382144633" sldId="262"/>
        </pc:sldMkLst>
      </pc:sldChg>
      <pc:sldChg chg="addSp delSp modSp new mod modAnim">
        <pc:chgData name="Marti Catala Sabate" userId="b2767d68-42d2-416b-892b-7475787622f7" providerId="ADAL" clId="{492B895D-179A-4B29-B32F-47CDCCCFFCAC}" dt="2022-07-02T14:51:01.828" v="2389" actId="14100"/>
        <pc:sldMkLst>
          <pc:docMk/>
          <pc:sldMk cId="3982359607" sldId="262"/>
        </pc:sldMkLst>
        <pc:spChg chg="mod">
          <ac:chgData name="Marti Catala Sabate" userId="b2767d68-42d2-416b-892b-7475787622f7" providerId="ADAL" clId="{492B895D-179A-4B29-B32F-47CDCCCFFCAC}" dt="2022-07-01T15:38:03.849" v="1093" actId="20577"/>
          <ac:spMkLst>
            <pc:docMk/>
            <pc:sldMk cId="3982359607" sldId="262"/>
            <ac:spMk id="2" creationId="{0B4A5AE0-39BE-020D-9C32-60686223550F}"/>
          </ac:spMkLst>
        </pc:spChg>
        <pc:spChg chg="del mod">
          <ac:chgData name="Marti Catala Sabate" userId="b2767d68-42d2-416b-892b-7475787622f7" providerId="ADAL" clId="{492B895D-179A-4B29-B32F-47CDCCCFFCAC}" dt="2022-07-01T15:38:24.300" v="1103" actId="478"/>
          <ac:spMkLst>
            <pc:docMk/>
            <pc:sldMk cId="3982359607" sldId="262"/>
            <ac:spMk id="3" creationId="{3B71B044-D1D4-EFC4-8F45-2A9ED83D5B53}"/>
          </ac:spMkLst>
        </pc:spChg>
        <pc:spChg chg="mod">
          <ac:chgData name="Marti Catala Sabate" userId="b2767d68-42d2-416b-892b-7475787622f7" providerId="ADAL" clId="{492B895D-179A-4B29-B32F-47CDCCCFFCAC}" dt="2022-07-01T15:40:27.766" v="1133"/>
          <ac:spMkLst>
            <pc:docMk/>
            <pc:sldMk cId="3982359607" sldId="262"/>
            <ac:spMk id="5" creationId="{5DF9C599-9D0B-D840-9D20-E408B1ECCB3A}"/>
          </ac:spMkLst>
        </pc:spChg>
        <pc:spChg chg="add del mod">
          <ac:chgData name="Marti Catala Sabate" userId="b2767d68-42d2-416b-892b-7475787622f7" providerId="ADAL" clId="{492B895D-179A-4B29-B32F-47CDCCCFFCAC}" dt="2022-07-01T15:38:26.073" v="1104" actId="478"/>
          <ac:spMkLst>
            <pc:docMk/>
            <pc:sldMk cId="3982359607" sldId="262"/>
            <ac:spMk id="8" creationId="{965B773B-1529-F436-C9C4-93C0BC553E07}"/>
          </ac:spMkLst>
        </pc:spChg>
        <pc:spChg chg="add mod">
          <ac:chgData name="Marti Catala Sabate" userId="b2767d68-42d2-416b-892b-7475787622f7" providerId="ADAL" clId="{492B895D-179A-4B29-B32F-47CDCCCFFCAC}" dt="2022-07-02T14:49:54.815" v="2368"/>
          <ac:spMkLst>
            <pc:docMk/>
            <pc:sldMk cId="3982359607" sldId="262"/>
            <ac:spMk id="9" creationId="{43096E8D-02FA-FAEB-7C08-995F9214CEA5}"/>
          </ac:spMkLst>
        </pc:spChg>
        <pc:spChg chg="add mod">
          <ac:chgData name="Marti Catala Sabate" userId="b2767d68-42d2-416b-892b-7475787622f7" providerId="ADAL" clId="{492B895D-179A-4B29-B32F-47CDCCCFFCAC}" dt="2022-07-02T14:50:06.812" v="2371" actId="14100"/>
          <ac:spMkLst>
            <pc:docMk/>
            <pc:sldMk cId="3982359607" sldId="262"/>
            <ac:spMk id="10" creationId="{E5BB9942-CFBB-7027-0418-19B0B5132B02}"/>
          </ac:spMkLst>
        </pc:spChg>
        <pc:spChg chg="add mod">
          <ac:chgData name="Marti Catala Sabate" userId="b2767d68-42d2-416b-892b-7475787622f7" providerId="ADAL" clId="{492B895D-179A-4B29-B32F-47CDCCCFFCAC}" dt="2022-07-02T14:50:16.847" v="2376"/>
          <ac:spMkLst>
            <pc:docMk/>
            <pc:sldMk cId="3982359607" sldId="262"/>
            <ac:spMk id="11" creationId="{CD6FD0E5-BDB3-A638-9EE4-DD1231E58C5F}"/>
          </ac:spMkLst>
        </pc:spChg>
        <pc:spChg chg="add mod">
          <ac:chgData name="Marti Catala Sabate" userId="b2767d68-42d2-416b-892b-7475787622f7" providerId="ADAL" clId="{492B895D-179A-4B29-B32F-47CDCCCFFCAC}" dt="2022-07-02T14:50:32.857" v="2379" actId="1076"/>
          <ac:spMkLst>
            <pc:docMk/>
            <pc:sldMk cId="3982359607" sldId="262"/>
            <ac:spMk id="12" creationId="{E4F6C861-8CC2-EDA7-8D6E-295290140CFD}"/>
          </ac:spMkLst>
        </pc:spChg>
        <pc:spChg chg="add mod">
          <ac:chgData name="Marti Catala Sabate" userId="b2767d68-42d2-416b-892b-7475787622f7" providerId="ADAL" clId="{492B895D-179A-4B29-B32F-47CDCCCFFCAC}" dt="2022-07-02T14:50:23.718" v="2378" actId="1076"/>
          <ac:spMkLst>
            <pc:docMk/>
            <pc:sldMk cId="3982359607" sldId="262"/>
            <ac:spMk id="13" creationId="{EB9DB1D4-4D18-18B3-A7B9-86844953C782}"/>
          </ac:spMkLst>
        </pc:spChg>
        <pc:spChg chg="add mod">
          <ac:chgData name="Marti Catala Sabate" userId="b2767d68-42d2-416b-892b-7475787622f7" providerId="ADAL" clId="{492B895D-179A-4B29-B32F-47CDCCCFFCAC}" dt="2022-07-02T14:50:21.014" v="2377" actId="1076"/>
          <ac:spMkLst>
            <pc:docMk/>
            <pc:sldMk cId="3982359607" sldId="262"/>
            <ac:spMk id="14" creationId="{8CFB4C8B-B692-8338-4406-C7E1B5883EBB}"/>
          </ac:spMkLst>
        </pc:spChg>
        <pc:spChg chg="add mod">
          <ac:chgData name="Marti Catala Sabate" userId="b2767d68-42d2-416b-892b-7475787622f7" providerId="ADAL" clId="{492B895D-179A-4B29-B32F-47CDCCCFFCAC}" dt="2022-07-02T14:51:01.828" v="2389" actId="14100"/>
          <ac:spMkLst>
            <pc:docMk/>
            <pc:sldMk cId="3982359607" sldId="262"/>
            <ac:spMk id="15" creationId="{6B7B7E07-A23B-718D-3259-0137B8DD355D}"/>
          </ac:spMkLst>
        </pc:spChg>
      </pc:sldChg>
      <pc:sldChg chg="modSp add mod">
        <pc:chgData name="Marti Catala Sabate" userId="b2767d68-42d2-416b-892b-7475787622f7" providerId="ADAL" clId="{492B895D-179A-4B29-B32F-47CDCCCFFCAC}" dt="2022-07-02T14:49:16.640" v="2364" actId="207"/>
        <pc:sldMkLst>
          <pc:docMk/>
          <pc:sldMk cId="346218875" sldId="263"/>
        </pc:sldMkLst>
        <pc:spChg chg="mod">
          <ac:chgData name="Marti Catala Sabate" userId="b2767d68-42d2-416b-892b-7475787622f7" providerId="ADAL" clId="{492B895D-179A-4B29-B32F-47CDCCCFFCAC}" dt="2022-07-02T14:49:16.640" v="2364" actId="207"/>
          <ac:spMkLst>
            <pc:docMk/>
            <pc:sldMk cId="346218875" sldId="263"/>
            <ac:spMk id="3" creationId="{C2612C7D-4B3F-CC9C-C384-A53525CA45CA}"/>
          </ac:spMkLst>
        </pc:spChg>
      </pc:sldChg>
      <pc:sldChg chg="del">
        <pc:chgData name="Marti Catala Sabate" userId="b2767d68-42d2-416b-892b-7475787622f7" providerId="ADAL" clId="{492B895D-179A-4B29-B32F-47CDCCCFFCAC}" dt="2022-07-01T15:14:28.184" v="41" actId="47"/>
        <pc:sldMkLst>
          <pc:docMk/>
          <pc:sldMk cId="1365129997" sldId="263"/>
        </pc:sldMkLst>
      </pc:sldChg>
      <pc:sldChg chg="del">
        <pc:chgData name="Marti Catala Sabate" userId="b2767d68-42d2-416b-892b-7475787622f7" providerId="ADAL" clId="{492B895D-179A-4B29-B32F-47CDCCCFFCAC}" dt="2022-07-01T15:14:28.184" v="41" actId="47"/>
        <pc:sldMkLst>
          <pc:docMk/>
          <pc:sldMk cId="2825968492" sldId="264"/>
        </pc:sldMkLst>
      </pc:sldChg>
      <pc:sldChg chg="del">
        <pc:chgData name="Marti Catala Sabate" userId="b2767d68-42d2-416b-892b-7475787622f7" providerId="ADAL" clId="{492B895D-179A-4B29-B32F-47CDCCCFFCAC}" dt="2022-07-01T15:14:28.184" v="41" actId="47"/>
        <pc:sldMkLst>
          <pc:docMk/>
          <pc:sldMk cId="3002363917" sldId="265"/>
        </pc:sldMkLst>
      </pc:sldChg>
      <pc:sldChg chg="del">
        <pc:chgData name="Marti Catala Sabate" userId="b2767d68-42d2-416b-892b-7475787622f7" providerId="ADAL" clId="{492B895D-179A-4B29-B32F-47CDCCCFFCAC}" dt="2022-07-01T15:14:28.184" v="41" actId="47"/>
        <pc:sldMkLst>
          <pc:docMk/>
          <pc:sldMk cId="2650068908" sldId="268"/>
        </pc:sldMkLst>
      </pc:sldChg>
      <pc:sldChg chg="del">
        <pc:chgData name="Marti Catala Sabate" userId="b2767d68-42d2-416b-892b-7475787622f7" providerId="ADAL" clId="{492B895D-179A-4B29-B32F-47CDCCCFFCAC}" dt="2022-07-01T15:14:28.184" v="41" actId="47"/>
        <pc:sldMkLst>
          <pc:docMk/>
          <pc:sldMk cId="1012126441" sldId="269"/>
        </pc:sldMkLst>
      </pc:sldChg>
      <pc:sldChg chg="del">
        <pc:chgData name="Marti Catala Sabate" userId="b2767d68-42d2-416b-892b-7475787622f7" providerId="ADAL" clId="{492B895D-179A-4B29-B32F-47CDCCCFFCAC}" dt="2022-07-01T15:14:28.184" v="41" actId="47"/>
        <pc:sldMkLst>
          <pc:docMk/>
          <pc:sldMk cId="1231836366" sldId="270"/>
        </pc:sldMkLst>
      </pc:sldChg>
      <pc:sldChg chg="del">
        <pc:chgData name="Marti Catala Sabate" userId="b2767d68-42d2-416b-892b-7475787622f7" providerId="ADAL" clId="{492B895D-179A-4B29-B32F-47CDCCCFFCAC}" dt="2022-07-01T15:14:28.184" v="41" actId="47"/>
        <pc:sldMkLst>
          <pc:docMk/>
          <pc:sldMk cId="1120699010" sldId="271"/>
        </pc:sldMkLst>
      </pc:sldChg>
      <pc:sldChg chg="del">
        <pc:chgData name="Marti Catala Sabate" userId="b2767d68-42d2-416b-892b-7475787622f7" providerId="ADAL" clId="{492B895D-179A-4B29-B32F-47CDCCCFFCAC}" dt="2022-07-01T15:14:28.184" v="41" actId="47"/>
        <pc:sldMkLst>
          <pc:docMk/>
          <pc:sldMk cId="885917513" sldId="272"/>
        </pc:sldMkLst>
      </pc:sldChg>
      <pc:sldChg chg="del">
        <pc:chgData name="Marti Catala Sabate" userId="b2767d68-42d2-416b-892b-7475787622f7" providerId="ADAL" clId="{492B895D-179A-4B29-B32F-47CDCCCFFCAC}" dt="2022-07-01T15:14:28.184" v="41" actId="47"/>
        <pc:sldMkLst>
          <pc:docMk/>
          <pc:sldMk cId="2528214464" sldId="273"/>
        </pc:sldMkLst>
      </pc:sldChg>
      <pc:sldChg chg="del">
        <pc:chgData name="Marti Catala Sabate" userId="b2767d68-42d2-416b-892b-7475787622f7" providerId="ADAL" clId="{492B895D-179A-4B29-B32F-47CDCCCFFCAC}" dt="2022-07-01T15:14:28.184" v="41" actId="47"/>
        <pc:sldMkLst>
          <pc:docMk/>
          <pc:sldMk cId="1808634358" sldId="276"/>
        </pc:sldMkLst>
      </pc:sldChg>
      <pc:sldChg chg="del">
        <pc:chgData name="Marti Catala Sabate" userId="b2767d68-42d2-416b-892b-7475787622f7" providerId="ADAL" clId="{492B895D-179A-4B29-B32F-47CDCCCFFCAC}" dt="2022-07-01T15:14:28.184" v="41" actId="47"/>
        <pc:sldMkLst>
          <pc:docMk/>
          <pc:sldMk cId="4182569534" sldId="277"/>
        </pc:sldMkLst>
      </pc:sldChg>
      <pc:sldChg chg="del">
        <pc:chgData name="Marti Catala Sabate" userId="b2767d68-42d2-416b-892b-7475787622f7" providerId="ADAL" clId="{492B895D-179A-4B29-B32F-47CDCCCFFCAC}" dt="2022-07-01T15:14:28.184" v="41" actId="47"/>
        <pc:sldMkLst>
          <pc:docMk/>
          <pc:sldMk cId="3754953515" sldId="278"/>
        </pc:sldMkLst>
      </pc:sldChg>
      <pc:sldChg chg="del">
        <pc:chgData name="Marti Catala Sabate" userId="b2767d68-42d2-416b-892b-7475787622f7" providerId="ADAL" clId="{492B895D-179A-4B29-B32F-47CDCCCFFCAC}" dt="2022-07-01T15:14:28.184" v="41" actId="47"/>
        <pc:sldMkLst>
          <pc:docMk/>
          <pc:sldMk cId="2358712729" sldId="279"/>
        </pc:sldMkLst>
      </pc:sldChg>
      <pc:sldChg chg="del">
        <pc:chgData name="Marti Catala Sabate" userId="b2767d68-42d2-416b-892b-7475787622f7" providerId="ADAL" clId="{492B895D-179A-4B29-B32F-47CDCCCFFCAC}" dt="2022-07-01T15:14:28.184" v="41" actId="47"/>
        <pc:sldMkLst>
          <pc:docMk/>
          <pc:sldMk cId="803686217" sldId="282"/>
        </pc:sldMkLst>
      </pc:sldChg>
      <pc:sldChg chg="del">
        <pc:chgData name="Marti Catala Sabate" userId="b2767d68-42d2-416b-892b-7475787622f7" providerId="ADAL" clId="{492B895D-179A-4B29-B32F-47CDCCCFFCAC}" dt="2022-07-01T15:14:28.184" v="41" actId="47"/>
        <pc:sldMkLst>
          <pc:docMk/>
          <pc:sldMk cId="1430358172" sldId="283"/>
        </pc:sldMkLst>
      </pc:sldChg>
      <pc:sldChg chg="del">
        <pc:chgData name="Marti Catala Sabate" userId="b2767d68-42d2-416b-892b-7475787622f7" providerId="ADAL" clId="{492B895D-179A-4B29-B32F-47CDCCCFFCAC}" dt="2022-07-01T15:14:28.184" v="41" actId="47"/>
        <pc:sldMkLst>
          <pc:docMk/>
          <pc:sldMk cId="3045059049" sldId="284"/>
        </pc:sldMkLst>
      </pc:sldChg>
      <pc:sldChg chg="del">
        <pc:chgData name="Marti Catala Sabate" userId="b2767d68-42d2-416b-892b-7475787622f7" providerId="ADAL" clId="{492B895D-179A-4B29-B32F-47CDCCCFFCAC}" dt="2022-07-01T15:14:28.184" v="41" actId="47"/>
        <pc:sldMkLst>
          <pc:docMk/>
          <pc:sldMk cId="381281874" sldId="285"/>
        </pc:sldMkLst>
      </pc:sldChg>
      <pc:sldChg chg="del">
        <pc:chgData name="Marti Catala Sabate" userId="b2767d68-42d2-416b-892b-7475787622f7" providerId="ADAL" clId="{492B895D-179A-4B29-B32F-47CDCCCFFCAC}" dt="2022-07-01T15:14:28.184" v="41" actId="47"/>
        <pc:sldMkLst>
          <pc:docMk/>
          <pc:sldMk cId="1875288265" sldId="288"/>
        </pc:sldMkLst>
      </pc:sldChg>
      <pc:sldChg chg="del">
        <pc:chgData name="Marti Catala Sabate" userId="b2767d68-42d2-416b-892b-7475787622f7" providerId="ADAL" clId="{492B895D-179A-4B29-B32F-47CDCCCFFCAC}" dt="2022-07-01T15:14:28.184" v="41" actId="47"/>
        <pc:sldMkLst>
          <pc:docMk/>
          <pc:sldMk cId="1877211214" sldId="289"/>
        </pc:sldMkLst>
      </pc:sldChg>
      <pc:sldChg chg="del">
        <pc:chgData name="Marti Catala Sabate" userId="b2767d68-42d2-416b-892b-7475787622f7" providerId="ADAL" clId="{492B895D-179A-4B29-B32F-47CDCCCFFCAC}" dt="2022-07-01T15:14:28.184" v="41" actId="47"/>
        <pc:sldMkLst>
          <pc:docMk/>
          <pc:sldMk cId="2916885380" sldId="290"/>
        </pc:sldMkLst>
      </pc:sldChg>
      <pc:sldChg chg="del">
        <pc:chgData name="Marti Catala Sabate" userId="b2767d68-42d2-416b-892b-7475787622f7" providerId="ADAL" clId="{492B895D-179A-4B29-B32F-47CDCCCFFCAC}" dt="2022-07-01T15:14:28.184" v="41" actId="47"/>
        <pc:sldMkLst>
          <pc:docMk/>
          <pc:sldMk cId="888670262" sldId="291"/>
        </pc:sldMkLst>
      </pc:sldChg>
      <pc:sldChg chg="del">
        <pc:chgData name="Marti Catala Sabate" userId="b2767d68-42d2-416b-892b-7475787622f7" providerId="ADAL" clId="{492B895D-179A-4B29-B32F-47CDCCCFFCAC}" dt="2022-07-01T15:14:28.184" v="41" actId="47"/>
        <pc:sldMkLst>
          <pc:docMk/>
          <pc:sldMk cId="4230892748" sldId="292"/>
        </pc:sldMkLst>
      </pc:sldChg>
      <pc:sldChg chg="del">
        <pc:chgData name="Marti Catala Sabate" userId="b2767d68-42d2-416b-892b-7475787622f7" providerId="ADAL" clId="{492B895D-179A-4B29-B32F-47CDCCCFFCAC}" dt="2022-07-01T15:14:28.184" v="41" actId="47"/>
        <pc:sldMkLst>
          <pc:docMk/>
          <pc:sldMk cId="697227937" sldId="293"/>
        </pc:sldMkLst>
      </pc:sldChg>
      <pc:sldChg chg="del">
        <pc:chgData name="Marti Catala Sabate" userId="b2767d68-42d2-416b-892b-7475787622f7" providerId="ADAL" clId="{492B895D-179A-4B29-B32F-47CDCCCFFCAC}" dt="2022-07-01T15:14:28.184" v="41" actId="47"/>
        <pc:sldMkLst>
          <pc:docMk/>
          <pc:sldMk cId="215551706" sldId="294"/>
        </pc:sldMkLst>
      </pc:sldChg>
      <pc:sldChg chg="del">
        <pc:chgData name="Marti Catala Sabate" userId="b2767d68-42d2-416b-892b-7475787622f7" providerId="ADAL" clId="{492B895D-179A-4B29-B32F-47CDCCCFFCAC}" dt="2022-07-01T15:14:28.184" v="41" actId="47"/>
        <pc:sldMkLst>
          <pc:docMk/>
          <pc:sldMk cId="975208592" sldId="295"/>
        </pc:sldMkLst>
      </pc:sldChg>
      <pc:sldChg chg="del">
        <pc:chgData name="Marti Catala Sabate" userId="b2767d68-42d2-416b-892b-7475787622f7" providerId="ADAL" clId="{492B895D-179A-4B29-B32F-47CDCCCFFCAC}" dt="2022-07-01T15:14:28.184" v="41" actId="47"/>
        <pc:sldMkLst>
          <pc:docMk/>
          <pc:sldMk cId="207780484" sldId="296"/>
        </pc:sldMkLst>
      </pc:sldChg>
      <pc:sldChg chg="del">
        <pc:chgData name="Marti Catala Sabate" userId="b2767d68-42d2-416b-892b-7475787622f7" providerId="ADAL" clId="{492B895D-179A-4B29-B32F-47CDCCCFFCAC}" dt="2022-07-01T15:14:28.184" v="41" actId="47"/>
        <pc:sldMkLst>
          <pc:docMk/>
          <pc:sldMk cId="1297199802"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AEEF9-A3A4-4B3A-B7FD-D56E09E30A73}" type="datetimeFigureOut">
              <a:rPr lang="en-GB" smtClean="0"/>
              <a:t>03/07/2022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81B87D-D81D-4BAE-BF46-E6294E5BDBD9}" type="slidenum">
              <a:rPr lang="en-GB" smtClean="0"/>
              <a:t>‹#›</a:t>
            </a:fld>
            <a:endParaRPr lang="en-GB"/>
          </a:p>
        </p:txBody>
      </p:sp>
    </p:spTree>
    <p:extLst>
      <p:ext uri="{BB962C8B-B14F-4D97-AF65-F5344CB8AC3E}">
        <p14:creationId xmlns:p14="http://schemas.microsoft.com/office/powerpoint/2010/main" val="2915933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481B87D-D81D-4BAE-BF46-E6294E5BDBD9}" type="slidenum">
              <a:rPr lang="en-GB" smtClean="0"/>
              <a:t>5</a:t>
            </a:fld>
            <a:endParaRPr lang="en-GB"/>
          </a:p>
        </p:txBody>
      </p:sp>
    </p:spTree>
    <p:extLst>
      <p:ext uri="{BB962C8B-B14F-4D97-AF65-F5344CB8AC3E}">
        <p14:creationId xmlns:p14="http://schemas.microsoft.com/office/powerpoint/2010/main" val="245750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C7C7-0E80-8AAF-3705-F6052EF128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1D64A08-E1BF-0BE3-8C96-121BC662E6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21C9DDA-DADC-AE03-3AF4-B028B8D4A3E2}"/>
              </a:ext>
            </a:extLst>
          </p:cNvPr>
          <p:cNvSpPr>
            <a:spLocks noGrp="1"/>
          </p:cNvSpPr>
          <p:nvPr>
            <p:ph type="dt" sz="half" idx="10"/>
          </p:nvPr>
        </p:nvSpPr>
        <p:spPr/>
        <p:txBody>
          <a:bodyPr/>
          <a:lstStyle/>
          <a:p>
            <a:r>
              <a:rPr lang="en-GB"/>
              <a:t>06/07/2022</a:t>
            </a:r>
          </a:p>
        </p:txBody>
      </p:sp>
      <p:sp>
        <p:nvSpPr>
          <p:cNvPr id="5" name="Footer Placeholder 4">
            <a:extLst>
              <a:ext uri="{FF2B5EF4-FFF2-40B4-BE49-F238E27FC236}">
                <a16:creationId xmlns:a16="http://schemas.microsoft.com/office/drawing/2014/main" id="{282FAFA9-3E5A-B9C2-0C42-F8A4566DA37F}"/>
              </a:ext>
            </a:extLst>
          </p:cNvPr>
          <p:cNvSpPr>
            <a:spLocks noGrp="1"/>
          </p:cNvSpPr>
          <p:nvPr>
            <p:ph type="ftr" sz="quarter" idx="11"/>
          </p:nvPr>
        </p:nvSpPr>
        <p:spPr/>
        <p:txBody>
          <a:bodyPr/>
          <a:lstStyle/>
          <a:p>
            <a:r>
              <a:rPr lang="en-GB" b="0" i="0">
                <a:solidFill>
                  <a:srgbClr val="000000"/>
                </a:solidFill>
                <a:effectLst/>
                <a:latin typeface="WordVisi_MSFontService"/>
              </a:rPr>
              <a:t>Real World Evidence for Clinical Research</a:t>
            </a:r>
            <a:endParaRPr lang="en-GB"/>
          </a:p>
        </p:txBody>
      </p:sp>
      <p:sp>
        <p:nvSpPr>
          <p:cNvPr id="6" name="Slide Number Placeholder 5">
            <a:extLst>
              <a:ext uri="{FF2B5EF4-FFF2-40B4-BE49-F238E27FC236}">
                <a16:creationId xmlns:a16="http://schemas.microsoft.com/office/drawing/2014/main" id="{D09E46D0-3955-4265-F96C-7A3C50605C5D}"/>
              </a:ext>
            </a:extLst>
          </p:cNvPr>
          <p:cNvSpPr>
            <a:spLocks noGrp="1"/>
          </p:cNvSpPr>
          <p:nvPr>
            <p:ph type="sldNum" sz="quarter" idx="12"/>
          </p:nvPr>
        </p:nvSpPr>
        <p:spPr/>
        <p:txBody>
          <a:bodyPr/>
          <a:lstStyle/>
          <a:p>
            <a:fld id="{CD52025B-7F0F-4F5F-A9FB-A4490176B4BA}" type="slidenum">
              <a:rPr lang="en-GB" smtClean="0"/>
              <a:t>‹#›</a:t>
            </a:fld>
            <a:endParaRPr lang="en-GB"/>
          </a:p>
        </p:txBody>
      </p:sp>
      <p:cxnSp>
        <p:nvCxnSpPr>
          <p:cNvPr id="9" name="Straight Connector 8">
            <a:extLst>
              <a:ext uri="{FF2B5EF4-FFF2-40B4-BE49-F238E27FC236}">
                <a16:creationId xmlns:a16="http://schemas.microsoft.com/office/drawing/2014/main" id="{6478784B-5D1E-F8C3-DADD-CC3FF897552D}"/>
              </a:ext>
            </a:extLst>
          </p:cNvPr>
          <p:cNvCxnSpPr>
            <a:cxnSpLocks/>
          </p:cNvCxnSpPr>
          <p:nvPr userDrawn="1"/>
        </p:nvCxnSpPr>
        <p:spPr>
          <a:xfrm>
            <a:off x="0" y="955040"/>
            <a:ext cx="12192000" cy="0"/>
          </a:xfrm>
          <a:prstGeom prst="line">
            <a:avLst/>
          </a:prstGeom>
          <a:ln w="19050">
            <a:solidFill>
              <a:schemeClr val="accent2"/>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73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7F19-889B-DD8C-AE96-ABBBE5DF39C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A0578D0-14C4-FC4C-42CE-9A5230776C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5872EF-E19F-1CEB-C09A-293AE158C2BF}"/>
              </a:ext>
            </a:extLst>
          </p:cNvPr>
          <p:cNvSpPr>
            <a:spLocks noGrp="1"/>
          </p:cNvSpPr>
          <p:nvPr>
            <p:ph type="dt" sz="half" idx="10"/>
          </p:nvPr>
        </p:nvSpPr>
        <p:spPr/>
        <p:txBody>
          <a:bodyPr/>
          <a:lstStyle/>
          <a:p>
            <a:r>
              <a:rPr lang="en-GB"/>
              <a:t>06/07/2022</a:t>
            </a:r>
          </a:p>
        </p:txBody>
      </p:sp>
      <p:sp>
        <p:nvSpPr>
          <p:cNvPr id="5" name="Footer Placeholder 4">
            <a:extLst>
              <a:ext uri="{FF2B5EF4-FFF2-40B4-BE49-F238E27FC236}">
                <a16:creationId xmlns:a16="http://schemas.microsoft.com/office/drawing/2014/main" id="{949FDF27-3BFB-6270-BF68-C92FAED6BADB}"/>
              </a:ext>
            </a:extLst>
          </p:cNvPr>
          <p:cNvSpPr>
            <a:spLocks noGrp="1"/>
          </p:cNvSpPr>
          <p:nvPr>
            <p:ph type="ftr" sz="quarter" idx="11"/>
          </p:nvPr>
        </p:nvSpPr>
        <p:spPr/>
        <p:txBody>
          <a:bodyPr/>
          <a:lstStyle/>
          <a:p>
            <a:r>
              <a:rPr lang="en-GB"/>
              <a:t>Real World Evidence for Clinical Research</a:t>
            </a:r>
          </a:p>
        </p:txBody>
      </p:sp>
      <p:sp>
        <p:nvSpPr>
          <p:cNvPr id="6" name="Slide Number Placeholder 5">
            <a:extLst>
              <a:ext uri="{FF2B5EF4-FFF2-40B4-BE49-F238E27FC236}">
                <a16:creationId xmlns:a16="http://schemas.microsoft.com/office/drawing/2014/main" id="{408353AC-7826-33D4-4F8D-F5C990579B2D}"/>
              </a:ext>
            </a:extLst>
          </p:cNvPr>
          <p:cNvSpPr>
            <a:spLocks noGrp="1"/>
          </p:cNvSpPr>
          <p:nvPr>
            <p:ph type="sldNum" sz="quarter" idx="12"/>
          </p:nvPr>
        </p:nvSpPr>
        <p:spPr/>
        <p:txBody>
          <a:bodyPr/>
          <a:lstStyle/>
          <a:p>
            <a:fld id="{CD52025B-7F0F-4F5F-A9FB-A4490176B4BA}" type="slidenum">
              <a:rPr lang="en-GB" smtClean="0"/>
              <a:t>‹#›</a:t>
            </a:fld>
            <a:endParaRPr lang="en-GB"/>
          </a:p>
        </p:txBody>
      </p:sp>
    </p:spTree>
    <p:extLst>
      <p:ext uri="{BB962C8B-B14F-4D97-AF65-F5344CB8AC3E}">
        <p14:creationId xmlns:p14="http://schemas.microsoft.com/office/powerpoint/2010/main" val="197640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C3B8AC-4BF2-2AC7-DACB-BCE2B0B83D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4561847-3AEC-051D-C3BB-A4C6DC0CBF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63C0C0-4A1F-6029-E6C2-47CBE2BC1B4D}"/>
              </a:ext>
            </a:extLst>
          </p:cNvPr>
          <p:cNvSpPr>
            <a:spLocks noGrp="1"/>
          </p:cNvSpPr>
          <p:nvPr>
            <p:ph type="dt" sz="half" idx="10"/>
          </p:nvPr>
        </p:nvSpPr>
        <p:spPr/>
        <p:txBody>
          <a:bodyPr/>
          <a:lstStyle/>
          <a:p>
            <a:r>
              <a:rPr lang="en-GB"/>
              <a:t>06/07/2022</a:t>
            </a:r>
          </a:p>
        </p:txBody>
      </p:sp>
      <p:sp>
        <p:nvSpPr>
          <p:cNvPr id="5" name="Footer Placeholder 4">
            <a:extLst>
              <a:ext uri="{FF2B5EF4-FFF2-40B4-BE49-F238E27FC236}">
                <a16:creationId xmlns:a16="http://schemas.microsoft.com/office/drawing/2014/main" id="{9F88D14D-FB3E-D7D9-CEC8-F28EA5E101CE}"/>
              </a:ext>
            </a:extLst>
          </p:cNvPr>
          <p:cNvSpPr>
            <a:spLocks noGrp="1"/>
          </p:cNvSpPr>
          <p:nvPr>
            <p:ph type="ftr" sz="quarter" idx="11"/>
          </p:nvPr>
        </p:nvSpPr>
        <p:spPr/>
        <p:txBody>
          <a:bodyPr/>
          <a:lstStyle/>
          <a:p>
            <a:r>
              <a:rPr lang="en-GB"/>
              <a:t>Real World Evidence for Clinical Research</a:t>
            </a:r>
          </a:p>
        </p:txBody>
      </p:sp>
      <p:sp>
        <p:nvSpPr>
          <p:cNvPr id="6" name="Slide Number Placeholder 5">
            <a:extLst>
              <a:ext uri="{FF2B5EF4-FFF2-40B4-BE49-F238E27FC236}">
                <a16:creationId xmlns:a16="http://schemas.microsoft.com/office/drawing/2014/main" id="{41FCA736-0E82-B746-A616-24F21266E0DE}"/>
              </a:ext>
            </a:extLst>
          </p:cNvPr>
          <p:cNvSpPr>
            <a:spLocks noGrp="1"/>
          </p:cNvSpPr>
          <p:nvPr>
            <p:ph type="sldNum" sz="quarter" idx="12"/>
          </p:nvPr>
        </p:nvSpPr>
        <p:spPr/>
        <p:txBody>
          <a:bodyPr/>
          <a:lstStyle/>
          <a:p>
            <a:fld id="{CD52025B-7F0F-4F5F-A9FB-A4490176B4BA}" type="slidenum">
              <a:rPr lang="en-GB" smtClean="0"/>
              <a:t>‹#›</a:t>
            </a:fld>
            <a:endParaRPr lang="en-GB"/>
          </a:p>
        </p:txBody>
      </p:sp>
    </p:spTree>
    <p:extLst>
      <p:ext uri="{BB962C8B-B14F-4D97-AF65-F5344CB8AC3E}">
        <p14:creationId xmlns:p14="http://schemas.microsoft.com/office/powerpoint/2010/main" val="419236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3711-B67E-A153-31A1-3C12C3A43736}"/>
              </a:ext>
            </a:extLst>
          </p:cNvPr>
          <p:cNvSpPr>
            <a:spLocks noGrp="1"/>
          </p:cNvSpPr>
          <p:nvPr>
            <p:ph type="title"/>
          </p:nvPr>
        </p:nvSpPr>
        <p:spPr>
          <a:xfrm>
            <a:off x="838200" y="262891"/>
            <a:ext cx="8290560" cy="98552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3D36063-628D-FF2E-35F7-BE1DB1D4CD9C}"/>
              </a:ext>
            </a:extLst>
          </p:cNvPr>
          <p:cNvSpPr>
            <a:spLocks noGrp="1"/>
          </p:cNvSpPr>
          <p:nvPr>
            <p:ph idx="1"/>
          </p:nvPr>
        </p:nvSpPr>
        <p:spPr>
          <a:xfrm>
            <a:off x="838200" y="1673815"/>
            <a:ext cx="10515600" cy="43513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A4B718-7443-82ED-C932-273A95E5BE79}"/>
              </a:ext>
            </a:extLst>
          </p:cNvPr>
          <p:cNvSpPr>
            <a:spLocks noGrp="1"/>
          </p:cNvSpPr>
          <p:nvPr>
            <p:ph type="dt" sz="half" idx="10"/>
          </p:nvPr>
        </p:nvSpPr>
        <p:spPr/>
        <p:txBody>
          <a:bodyPr/>
          <a:lstStyle/>
          <a:p>
            <a:r>
              <a:rPr lang="en-GB"/>
              <a:t>06/07/2022</a:t>
            </a:r>
          </a:p>
        </p:txBody>
      </p:sp>
      <p:sp>
        <p:nvSpPr>
          <p:cNvPr id="5" name="Footer Placeholder 4">
            <a:extLst>
              <a:ext uri="{FF2B5EF4-FFF2-40B4-BE49-F238E27FC236}">
                <a16:creationId xmlns:a16="http://schemas.microsoft.com/office/drawing/2014/main" id="{BACA27EA-17EB-2C86-AF8F-4B6C7B923E17}"/>
              </a:ext>
            </a:extLst>
          </p:cNvPr>
          <p:cNvSpPr>
            <a:spLocks noGrp="1"/>
          </p:cNvSpPr>
          <p:nvPr>
            <p:ph type="ftr" sz="quarter" idx="11"/>
          </p:nvPr>
        </p:nvSpPr>
        <p:spPr/>
        <p:txBody>
          <a:bodyPr/>
          <a:lstStyle/>
          <a:p>
            <a:r>
              <a:rPr lang="en-GB"/>
              <a:t>Real World Evidence for Clinical Research</a:t>
            </a:r>
          </a:p>
        </p:txBody>
      </p:sp>
      <p:sp>
        <p:nvSpPr>
          <p:cNvPr id="6" name="Slide Number Placeholder 5">
            <a:extLst>
              <a:ext uri="{FF2B5EF4-FFF2-40B4-BE49-F238E27FC236}">
                <a16:creationId xmlns:a16="http://schemas.microsoft.com/office/drawing/2014/main" id="{81A09C75-78A2-96CD-7865-39989713A227}"/>
              </a:ext>
            </a:extLst>
          </p:cNvPr>
          <p:cNvSpPr>
            <a:spLocks noGrp="1"/>
          </p:cNvSpPr>
          <p:nvPr>
            <p:ph type="sldNum" sz="quarter" idx="12"/>
          </p:nvPr>
        </p:nvSpPr>
        <p:spPr/>
        <p:txBody>
          <a:bodyPr/>
          <a:lstStyle/>
          <a:p>
            <a:fld id="{CD52025B-7F0F-4F5F-A9FB-A4490176B4BA}" type="slidenum">
              <a:rPr lang="en-GB" smtClean="0"/>
              <a:t>‹#›</a:t>
            </a:fld>
            <a:endParaRPr lang="en-GB"/>
          </a:p>
        </p:txBody>
      </p:sp>
      <p:cxnSp>
        <p:nvCxnSpPr>
          <p:cNvPr id="7" name="Straight Connector 6">
            <a:extLst>
              <a:ext uri="{FF2B5EF4-FFF2-40B4-BE49-F238E27FC236}">
                <a16:creationId xmlns:a16="http://schemas.microsoft.com/office/drawing/2014/main" id="{06C7A22C-F588-74F6-6104-4FBA1D7A95A2}"/>
              </a:ext>
            </a:extLst>
          </p:cNvPr>
          <p:cNvCxnSpPr>
            <a:cxnSpLocks/>
          </p:cNvCxnSpPr>
          <p:nvPr userDrawn="1"/>
        </p:nvCxnSpPr>
        <p:spPr>
          <a:xfrm>
            <a:off x="0" y="1351280"/>
            <a:ext cx="12192000" cy="0"/>
          </a:xfrm>
          <a:prstGeom prst="line">
            <a:avLst/>
          </a:prstGeom>
          <a:ln w="19050">
            <a:solidFill>
              <a:schemeClr val="accent2"/>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00D014D-70C2-D718-2469-AA41EE677B96}"/>
              </a:ext>
            </a:extLst>
          </p:cNvPr>
          <p:cNvCxnSpPr>
            <a:cxnSpLocks/>
          </p:cNvCxnSpPr>
          <p:nvPr userDrawn="1"/>
        </p:nvCxnSpPr>
        <p:spPr>
          <a:xfrm>
            <a:off x="0" y="6253480"/>
            <a:ext cx="12192000" cy="0"/>
          </a:xfrm>
          <a:prstGeom prst="line">
            <a:avLst/>
          </a:prstGeom>
          <a:ln w="19050">
            <a:solidFill>
              <a:schemeClr val="accent2"/>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9" name="Picture 8" descr="NDORMS_RGB.jpg">
            <a:extLst>
              <a:ext uri="{FF2B5EF4-FFF2-40B4-BE49-F238E27FC236}">
                <a16:creationId xmlns:a16="http://schemas.microsoft.com/office/drawing/2014/main" id="{4597CBBA-2119-B20F-B2CC-6CC8B4F92EC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4"/>
          <a:stretch/>
        </p:blipFill>
        <p:spPr>
          <a:xfrm>
            <a:off x="9128760" y="388348"/>
            <a:ext cx="2885440" cy="734606"/>
          </a:xfrm>
          <a:prstGeom prst="rect">
            <a:avLst/>
          </a:prstGeom>
        </p:spPr>
      </p:pic>
    </p:spTree>
    <p:extLst>
      <p:ext uri="{BB962C8B-B14F-4D97-AF65-F5344CB8AC3E}">
        <p14:creationId xmlns:p14="http://schemas.microsoft.com/office/powerpoint/2010/main" val="3076162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9333F-482F-09A5-C82F-BF6CFC3163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2FCE131-546D-5CA2-F9FE-8CB0DAF10D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AF163A-214A-300C-D790-35BE535763B5}"/>
              </a:ext>
            </a:extLst>
          </p:cNvPr>
          <p:cNvSpPr>
            <a:spLocks noGrp="1"/>
          </p:cNvSpPr>
          <p:nvPr>
            <p:ph type="dt" sz="half" idx="10"/>
          </p:nvPr>
        </p:nvSpPr>
        <p:spPr/>
        <p:txBody>
          <a:bodyPr/>
          <a:lstStyle/>
          <a:p>
            <a:r>
              <a:rPr lang="en-GB"/>
              <a:t>06/07/2022</a:t>
            </a:r>
          </a:p>
        </p:txBody>
      </p:sp>
      <p:sp>
        <p:nvSpPr>
          <p:cNvPr id="5" name="Footer Placeholder 4">
            <a:extLst>
              <a:ext uri="{FF2B5EF4-FFF2-40B4-BE49-F238E27FC236}">
                <a16:creationId xmlns:a16="http://schemas.microsoft.com/office/drawing/2014/main" id="{8DAA839B-C30D-6FF7-7314-88C3CBDF540F}"/>
              </a:ext>
            </a:extLst>
          </p:cNvPr>
          <p:cNvSpPr>
            <a:spLocks noGrp="1"/>
          </p:cNvSpPr>
          <p:nvPr>
            <p:ph type="ftr" sz="quarter" idx="11"/>
          </p:nvPr>
        </p:nvSpPr>
        <p:spPr/>
        <p:txBody>
          <a:bodyPr/>
          <a:lstStyle/>
          <a:p>
            <a:r>
              <a:rPr lang="en-GB"/>
              <a:t>Real World Evidence for Clinical Research</a:t>
            </a:r>
          </a:p>
        </p:txBody>
      </p:sp>
      <p:sp>
        <p:nvSpPr>
          <p:cNvPr id="6" name="Slide Number Placeholder 5">
            <a:extLst>
              <a:ext uri="{FF2B5EF4-FFF2-40B4-BE49-F238E27FC236}">
                <a16:creationId xmlns:a16="http://schemas.microsoft.com/office/drawing/2014/main" id="{633FB676-13AA-C3A5-2DE7-7E44114BFD57}"/>
              </a:ext>
            </a:extLst>
          </p:cNvPr>
          <p:cNvSpPr>
            <a:spLocks noGrp="1"/>
          </p:cNvSpPr>
          <p:nvPr>
            <p:ph type="sldNum" sz="quarter" idx="12"/>
          </p:nvPr>
        </p:nvSpPr>
        <p:spPr/>
        <p:txBody>
          <a:bodyPr/>
          <a:lstStyle/>
          <a:p>
            <a:fld id="{CD52025B-7F0F-4F5F-A9FB-A4490176B4BA}" type="slidenum">
              <a:rPr lang="en-GB" smtClean="0"/>
              <a:t>‹#›</a:t>
            </a:fld>
            <a:endParaRPr lang="en-GB"/>
          </a:p>
        </p:txBody>
      </p:sp>
    </p:spTree>
    <p:extLst>
      <p:ext uri="{BB962C8B-B14F-4D97-AF65-F5344CB8AC3E}">
        <p14:creationId xmlns:p14="http://schemas.microsoft.com/office/powerpoint/2010/main" val="1056981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3DC6-0BC0-B0C3-44E7-86B26A3B733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1BEF01A-8280-0241-0365-E604431ED4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17ED4AF-EE71-960F-F30C-38749AF990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EE3343D-9E5F-B166-F165-94016F71223B}"/>
              </a:ext>
            </a:extLst>
          </p:cNvPr>
          <p:cNvSpPr>
            <a:spLocks noGrp="1"/>
          </p:cNvSpPr>
          <p:nvPr>
            <p:ph type="dt" sz="half" idx="10"/>
          </p:nvPr>
        </p:nvSpPr>
        <p:spPr/>
        <p:txBody>
          <a:bodyPr/>
          <a:lstStyle/>
          <a:p>
            <a:r>
              <a:rPr lang="en-GB"/>
              <a:t>06/07/2022</a:t>
            </a:r>
          </a:p>
        </p:txBody>
      </p:sp>
      <p:sp>
        <p:nvSpPr>
          <p:cNvPr id="6" name="Footer Placeholder 5">
            <a:extLst>
              <a:ext uri="{FF2B5EF4-FFF2-40B4-BE49-F238E27FC236}">
                <a16:creationId xmlns:a16="http://schemas.microsoft.com/office/drawing/2014/main" id="{C382B4B5-EC30-6C2C-020B-551E6E6FF2FE}"/>
              </a:ext>
            </a:extLst>
          </p:cNvPr>
          <p:cNvSpPr>
            <a:spLocks noGrp="1"/>
          </p:cNvSpPr>
          <p:nvPr>
            <p:ph type="ftr" sz="quarter" idx="11"/>
          </p:nvPr>
        </p:nvSpPr>
        <p:spPr/>
        <p:txBody>
          <a:bodyPr/>
          <a:lstStyle/>
          <a:p>
            <a:r>
              <a:rPr lang="en-GB"/>
              <a:t>Real World Evidence for Clinical Research</a:t>
            </a:r>
          </a:p>
        </p:txBody>
      </p:sp>
      <p:sp>
        <p:nvSpPr>
          <p:cNvPr id="7" name="Slide Number Placeholder 6">
            <a:extLst>
              <a:ext uri="{FF2B5EF4-FFF2-40B4-BE49-F238E27FC236}">
                <a16:creationId xmlns:a16="http://schemas.microsoft.com/office/drawing/2014/main" id="{20BE3491-6739-CE7B-6D24-89A124664F6F}"/>
              </a:ext>
            </a:extLst>
          </p:cNvPr>
          <p:cNvSpPr>
            <a:spLocks noGrp="1"/>
          </p:cNvSpPr>
          <p:nvPr>
            <p:ph type="sldNum" sz="quarter" idx="12"/>
          </p:nvPr>
        </p:nvSpPr>
        <p:spPr/>
        <p:txBody>
          <a:bodyPr/>
          <a:lstStyle/>
          <a:p>
            <a:fld id="{CD52025B-7F0F-4F5F-A9FB-A4490176B4BA}" type="slidenum">
              <a:rPr lang="en-GB" smtClean="0"/>
              <a:t>‹#›</a:t>
            </a:fld>
            <a:endParaRPr lang="en-GB"/>
          </a:p>
        </p:txBody>
      </p:sp>
    </p:spTree>
    <p:extLst>
      <p:ext uri="{BB962C8B-B14F-4D97-AF65-F5344CB8AC3E}">
        <p14:creationId xmlns:p14="http://schemas.microsoft.com/office/powerpoint/2010/main" val="410490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5E36-27A6-F08D-D748-9FC59BEC7ED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DBB185F-780C-CE3A-1810-36489055B0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6B7F83-8E19-B80F-DFB6-15B9F67F18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C7D0431-B315-8DFE-AE52-1929A18AAF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0ECF36-CB98-CD4B-C655-901AD55995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159B2F0-9B52-2AED-3D98-A23E013D6402}"/>
              </a:ext>
            </a:extLst>
          </p:cNvPr>
          <p:cNvSpPr>
            <a:spLocks noGrp="1"/>
          </p:cNvSpPr>
          <p:nvPr>
            <p:ph type="dt" sz="half" idx="10"/>
          </p:nvPr>
        </p:nvSpPr>
        <p:spPr/>
        <p:txBody>
          <a:bodyPr/>
          <a:lstStyle/>
          <a:p>
            <a:r>
              <a:rPr lang="en-GB"/>
              <a:t>06/07/2022</a:t>
            </a:r>
          </a:p>
        </p:txBody>
      </p:sp>
      <p:sp>
        <p:nvSpPr>
          <p:cNvPr id="8" name="Footer Placeholder 7">
            <a:extLst>
              <a:ext uri="{FF2B5EF4-FFF2-40B4-BE49-F238E27FC236}">
                <a16:creationId xmlns:a16="http://schemas.microsoft.com/office/drawing/2014/main" id="{142BC7BF-6B77-BD16-7792-759160797A5B}"/>
              </a:ext>
            </a:extLst>
          </p:cNvPr>
          <p:cNvSpPr>
            <a:spLocks noGrp="1"/>
          </p:cNvSpPr>
          <p:nvPr>
            <p:ph type="ftr" sz="quarter" idx="11"/>
          </p:nvPr>
        </p:nvSpPr>
        <p:spPr/>
        <p:txBody>
          <a:bodyPr/>
          <a:lstStyle/>
          <a:p>
            <a:r>
              <a:rPr lang="en-GB"/>
              <a:t>Real World Evidence for Clinical Research</a:t>
            </a:r>
          </a:p>
        </p:txBody>
      </p:sp>
      <p:sp>
        <p:nvSpPr>
          <p:cNvPr id="9" name="Slide Number Placeholder 8">
            <a:extLst>
              <a:ext uri="{FF2B5EF4-FFF2-40B4-BE49-F238E27FC236}">
                <a16:creationId xmlns:a16="http://schemas.microsoft.com/office/drawing/2014/main" id="{F5F2A909-0FE4-9320-6E8D-9D8435D52560}"/>
              </a:ext>
            </a:extLst>
          </p:cNvPr>
          <p:cNvSpPr>
            <a:spLocks noGrp="1"/>
          </p:cNvSpPr>
          <p:nvPr>
            <p:ph type="sldNum" sz="quarter" idx="12"/>
          </p:nvPr>
        </p:nvSpPr>
        <p:spPr/>
        <p:txBody>
          <a:bodyPr/>
          <a:lstStyle/>
          <a:p>
            <a:fld id="{CD52025B-7F0F-4F5F-A9FB-A4490176B4BA}" type="slidenum">
              <a:rPr lang="en-GB" smtClean="0"/>
              <a:t>‹#›</a:t>
            </a:fld>
            <a:endParaRPr lang="en-GB"/>
          </a:p>
        </p:txBody>
      </p:sp>
    </p:spTree>
    <p:extLst>
      <p:ext uri="{BB962C8B-B14F-4D97-AF65-F5344CB8AC3E}">
        <p14:creationId xmlns:p14="http://schemas.microsoft.com/office/powerpoint/2010/main" val="2546899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01CCDE-CB40-A9D7-F4C7-4F3B2BCBCBFA}"/>
              </a:ext>
            </a:extLst>
          </p:cNvPr>
          <p:cNvSpPr/>
          <p:nvPr userDrawn="1"/>
        </p:nvSpPr>
        <p:spPr>
          <a:xfrm>
            <a:off x="0" y="0"/>
            <a:ext cx="12192000" cy="1351263"/>
          </a:xfrm>
          <a:prstGeom prst="rect">
            <a:avLst/>
          </a:prstGeom>
          <a:solidFill>
            <a:srgbClr val="FBE4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675C714-FAC2-B731-8CF4-89AB4BE1B96F}"/>
              </a:ext>
            </a:extLst>
          </p:cNvPr>
          <p:cNvSpPr>
            <a:spLocks noGrp="1"/>
          </p:cNvSpPr>
          <p:nvPr>
            <p:ph type="title"/>
          </p:nvPr>
        </p:nvSpPr>
        <p:spPr>
          <a:xfrm>
            <a:off x="838200" y="142488"/>
            <a:ext cx="10515600" cy="1105923"/>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3D6EB50-F5C3-0938-D06E-54354021CEC1}"/>
              </a:ext>
            </a:extLst>
          </p:cNvPr>
          <p:cNvSpPr>
            <a:spLocks noGrp="1"/>
          </p:cNvSpPr>
          <p:nvPr>
            <p:ph type="dt" sz="half" idx="10"/>
          </p:nvPr>
        </p:nvSpPr>
        <p:spPr/>
        <p:txBody>
          <a:bodyPr/>
          <a:lstStyle/>
          <a:p>
            <a:r>
              <a:rPr lang="en-GB"/>
              <a:t>06/07/2022</a:t>
            </a:r>
          </a:p>
        </p:txBody>
      </p:sp>
      <p:sp>
        <p:nvSpPr>
          <p:cNvPr id="4" name="Footer Placeholder 3">
            <a:extLst>
              <a:ext uri="{FF2B5EF4-FFF2-40B4-BE49-F238E27FC236}">
                <a16:creationId xmlns:a16="http://schemas.microsoft.com/office/drawing/2014/main" id="{F5C6A34C-390A-BC93-8C25-EE03EA71CE51}"/>
              </a:ext>
            </a:extLst>
          </p:cNvPr>
          <p:cNvSpPr>
            <a:spLocks noGrp="1"/>
          </p:cNvSpPr>
          <p:nvPr>
            <p:ph type="ftr" sz="quarter" idx="11"/>
          </p:nvPr>
        </p:nvSpPr>
        <p:spPr/>
        <p:txBody>
          <a:bodyPr/>
          <a:lstStyle/>
          <a:p>
            <a:r>
              <a:rPr lang="en-GB"/>
              <a:t>Real World Evidence for Clinical Research</a:t>
            </a:r>
          </a:p>
        </p:txBody>
      </p:sp>
      <p:sp>
        <p:nvSpPr>
          <p:cNvPr id="5" name="Slide Number Placeholder 4">
            <a:extLst>
              <a:ext uri="{FF2B5EF4-FFF2-40B4-BE49-F238E27FC236}">
                <a16:creationId xmlns:a16="http://schemas.microsoft.com/office/drawing/2014/main" id="{7570F703-3BFF-3CDA-57CF-3D1B46A891C8}"/>
              </a:ext>
            </a:extLst>
          </p:cNvPr>
          <p:cNvSpPr>
            <a:spLocks noGrp="1"/>
          </p:cNvSpPr>
          <p:nvPr>
            <p:ph type="sldNum" sz="quarter" idx="12"/>
          </p:nvPr>
        </p:nvSpPr>
        <p:spPr/>
        <p:txBody>
          <a:bodyPr/>
          <a:lstStyle/>
          <a:p>
            <a:fld id="{CD52025B-7F0F-4F5F-A9FB-A4490176B4BA}" type="slidenum">
              <a:rPr lang="en-GB" smtClean="0"/>
              <a:t>‹#›</a:t>
            </a:fld>
            <a:endParaRPr lang="en-GB"/>
          </a:p>
        </p:txBody>
      </p:sp>
      <p:cxnSp>
        <p:nvCxnSpPr>
          <p:cNvPr id="6" name="Straight Connector 5">
            <a:extLst>
              <a:ext uri="{FF2B5EF4-FFF2-40B4-BE49-F238E27FC236}">
                <a16:creationId xmlns:a16="http://schemas.microsoft.com/office/drawing/2014/main" id="{BB26CF57-57E1-6E4A-F9A1-A70509CAABD0}"/>
              </a:ext>
            </a:extLst>
          </p:cNvPr>
          <p:cNvCxnSpPr>
            <a:cxnSpLocks/>
          </p:cNvCxnSpPr>
          <p:nvPr userDrawn="1"/>
        </p:nvCxnSpPr>
        <p:spPr>
          <a:xfrm>
            <a:off x="0" y="1351280"/>
            <a:ext cx="12192000" cy="0"/>
          </a:xfrm>
          <a:prstGeom prst="line">
            <a:avLst/>
          </a:prstGeom>
          <a:ln w="19050">
            <a:solidFill>
              <a:schemeClr val="accent2"/>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6F14B9A-62DA-3C95-E507-6EDC1DFC9F75}"/>
              </a:ext>
            </a:extLst>
          </p:cNvPr>
          <p:cNvCxnSpPr>
            <a:cxnSpLocks/>
          </p:cNvCxnSpPr>
          <p:nvPr userDrawn="1"/>
        </p:nvCxnSpPr>
        <p:spPr>
          <a:xfrm>
            <a:off x="0" y="6253480"/>
            <a:ext cx="12192000" cy="0"/>
          </a:xfrm>
          <a:prstGeom prst="line">
            <a:avLst/>
          </a:prstGeom>
          <a:ln w="19050">
            <a:solidFill>
              <a:schemeClr val="accent2"/>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descr="NDORMS_RGB.jpg">
            <a:extLst>
              <a:ext uri="{FF2B5EF4-FFF2-40B4-BE49-F238E27FC236}">
                <a16:creationId xmlns:a16="http://schemas.microsoft.com/office/drawing/2014/main" id="{74A4F346-1EA8-BF51-49AE-6C694A94F333}"/>
              </a:ext>
            </a:extLst>
          </p:cNvPr>
          <p:cNvPicPr>
            <a:picLocks noChangeAspect="1"/>
          </p:cNvPicPr>
          <p:nvPr userDrawn="1"/>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64"/>
          <a:stretch/>
        </p:blipFill>
        <p:spPr>
          <a:xfrm>
            <a:off x="9128760" y="388348"/>
            <a:ext cx="2885440" cy="734606"/>
          </a:xfrm>
          <a:prstGeom prst="rect">
            <a:avLst/>
          </a:prstGeom>
        </p:spPr>
      </p:pic>
    </p:spTree>
    <p:extLst>
      <p:ext uri="{BB962C8B-B14F-4D97-AF65-F5344CB8AC3E}">
        <p14:creationId xmlns:p14="http://schemas.microsoft.com/office/powerpoint/2010/main" val="3560793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159C9F-1131-0E69-57BC-25AC2D9568AB}"/>
              </a:ext>
            </a:extLst>
          </p:cNvPr>
          <p:cNvSpPr>
            <a:spLocks noGrp="1"/>
          </p:cNvSpPr>
          <p:nvPr>
            <p:ph type="dt" sz="half" idx="10"/>
          </p:nvPr>
        </p:nvSpPr>
        <p:spPr/>
        <p:txBody>
          <a:bodyPr/>
          <a:lstStyle/>
          <a:p>
            <a:r>
              <a:rPr lang="en-GB"/>
              <a:t>06/07/2022</a:t>
            </a:r>
          </a:p>
        </p:txBody>
      </p:sp>
      <p:sp>
        <p:nvSpPr>
          <p:cNvPr id="3" name="Footer Placeholder 2">
            <a:extLst>
              <a:ext uri="{FF2B5EF4-FFF2-40B4-BE49-F238E27FC236}">
                <a16:creationId xmlns:a16="http://schemas.microsoft.com/office/drawing/2014/main" id="{4750FC2F-E99B-C970-F0AA-31B34127F03C}"/>
              </a:ext>
            </a:extLst>
          </p:cNvPr>
          <p:cNvSpPr>
            <a:spLocks noGrp="1"/>
          </p:cNvSpPr>
          <p:nvPr>
            <p:ph type="ftr" sz="quarter" idx="11"/>
          </p:nvPr>
        </p:nvSpPr>
        <p:spPr/>
        <p:txBody>
          <a:bodyPr/>
          <a:lstStyle/>
          <a:p>
            <a:r>
              <a:rPr lang="en-GB"/>
              <a:t>Real World Evidence for Clinical Research</a:t>
            </a:r>
          </a:p>
        </p:txBody>
      </p:sp>
      <p:sp>
        <p:nvSpPr>
          <p:cNvPr id="4" name="Slide Number Placeholder 3">
            <a:extLst>
              <a:ext uri="{FF2B5EF4-FFF2-40B4-BE49-F238E27FC236}">
                <a16:creationId xmlns:a16="http://schemas.microsoft.com/office/drawing/2014/main" id="{2B19DADA-0B6D-3BE5-9591-DCC2EC9F22FE}"/>
              </a:ext>
            </a:extLst>
          </p:cNvPr>
          <p:cNvSpPr>
            <a:spLocks noGrp="1"/>
          </p:cNvSpPr>
          <p:nvPr>
            <p:ph type="sldNum" sz="quarter" idx="12"/>
          </p:nvPr>
        </p:nvSpPr>
        <p:spPr/>
        <p:txBody>
          <a:bodyPr/>
          <a:lstStyle/>
          <a:p>
            <a:fld id="{CD52025B-7F0F-4F5F-A9FB-A4490176B4BA}" type="slidenum">
              <a:rPr lang="en-GB" smtClean="0"/>
              <a:t>‹#›</a:t>
            </a:fld>
            <a:endParaRPr lang="en-GB"/>
          </a:p>
        </p:txBody>
      </p:sp>
    </p:spTree>
    <p:extLst>
      <p:ext uri="{BB962C8B-B14F-4D97-AF65-F5344CB8AC3E}">
        <p14:creationId xmlns:p14="http://schemas.microsoft.com/office/powerpoint/2010/main" val="820314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CE92-0CAF-AF06-A6FA-449326E96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AD7B8D2-F151-B2FA-0363-EB3B1DB385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495DD79-D807-3205-7AF7-7A407955D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CAB7F1-0266-5828-C808-193F03955565}"/>
              </a:ext>
            </a:extLst>
          </p:cNvPr>
          <p:cNvSpPr>
            <a:spLocks noGrp="1"/>
          </p:cNvSpPr>
          <p:nvPr>
            <p:ph type="dt" sz="half" idx="10"/>
          </p:nvPr>
        </p:nvSpPr>
        <p:spPr/>
        <p:txBody>
          <a:bodyPr/>
          <a:lstStyle/>
          <a:p>
            <a:r>
              <a:rPr lang="en-GB"/>
              <a:t>06/07/2022</a:t>
            </a:r>
          </a:p>
        </p:txBody>
      </p:sp>
      <p:sp>
        <p:nvSpPr>
          <p:cNvPr id="6" name="Footer Placeholder 5">
            <a:extLst>
              <a:ext uri="{FF2B5EF4-FFF2-40B4-BE49-F238E27FC236}">
                <a16:creationId xmlns:a16="http://schemas.microsoft.com/office/drawing/2014/main" id="{94E3C2B5-CAD1-D12B-F329-DD31928C0573}"/>
              </a:ext>
            </a:extLst>
          </p:cNvPr>
          <p:cNvSpPr>
            <a:spLocks noGrp="1"/>
          </p:cNvSpPr>
          <p:nvPr>
            <p:ph type="ftr" sz="quarter" idx="11"/>
          </p:nvPr>
        </p:nvSpPr>
        <p:spPr/>
        <p:txBody>
          <a:bodyPr/>
          <a:lstStyle/>
          <a:p>
            <a:r>
              <a:rPr lang="en-GB"/>
              <a:t>Real World Evidence for Clinical Research</a:t>
            </a:r>
          </a:p>
        </p:txBody>
      </p:sp>
      <p:sp>
        <p:nvSpPr>
          <p:cNvPr id="7" name="Slide Number Placeholder 6">
            <a:extLst>
              <a:ext uri="{FF2B5EF4-FFF2-40B4-BE49-F238E27FC236}">
                <a16:creationId xmlns:a16="http://schemas.microsoft.com/office/drawing/2014/main" id="{AE577EE2-6A57-AA4B-16B6-3EA8F1E0DD48}"/>
              </a:ext>
            </a:extLst>
          </p:cNvPr>
          <p:cNvSpPr>
            <a:spLocks noGrp="1"/>
          </p:cNvSpPr>
          <p:nvPr>
            <p:ph type="sldNum" sz="quarter" idx="12"/>
          </p:nvPr>
        </p:nvSpPr>
        <p:spPr/>
        <p:txBody>
          <a:bodyPr/>
          <a:lstStyle/>
          <a:p>
            <a:fld id="{CD52025B-7F0F-4F5F-A9FB-A4490176B4BA}" type="slidenum">
              <a:rPr lang="en-GB" smtClean="0"/>
              <a:t>‹#›</a:t>
            </a:fld>
            <a:endParaRPr lang="en-GB"/>
          </a:p>
        </p:txBody>
      </p:sp>
    </p:spTree>
    <p:extLst>
      <p:ext uri="{BB962C8B-B14F-4D97-AF65-F5344CB8AC3E}">
        <p14:creationId xmlns:p14="http://schemas.microsoft.com/office/powerpoint/2010/main" val="203392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04AB-EAF6-A256-B4CC-BD6315658F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62C7EC-5D0E-31FA-9DAE-277970F186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4DE205A-B036-9B0D-1075-EEB115726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2A8452-F653-152A-FC8D-FB1E40198CED}"/>
              </a:ext>
            </a:extLst>
          </p:cNvPr>
          <p:cNvSpPr>
            <a:spLocks noGrp="1"/>
          </p:cNvSpPr>
          <p:nvPr>
            <p:ph type="dt" sz="half" idx="10"/>
          </p:nvPr>
        </p:nvSpPr>
        <p:spPr/>
        <p:txBody>
          <a:bodyPr/>
          <a:lstStyle/>
          <a:p>
            <a:r>
              <a:rPr lang="en-GB"/>
              <a:t>06/07/2022</a:t>
            </a:r>
          </a:p>
        </p:txBody>
      </p:sp>
      <p:sp>
        <p:nvSpPr>
          <p:cNvPr id="6" name="Footer Placeholder 5">
            <a:extLst>
              <a:ext uri="{FF2B5EF4-FFF2-40B4-BE49-F238E27FC236}">
                <a16:creationId xmlns:a16="http://schemas.microsoft.com/office/drawing/2014/main" id="{5425AA66-251E-E456-EAFD-6A23ACE58830}"/>
              </a:ext>
            </a:extLst>
          </p:cNvPr>
          <p:cNvSpPr>
            <a:spLocks noGrp="1"/>
          </p:cNvSpPr>
          <p:nvPr>
            <p:ph type="ftr" sz="quarter" idx="11"/>
          </p:nvPr>
        </p:nvSpPr>
        <p:spPr/>
        <p:txBody>
          <a:bodyPr/>
          <a:lstStyle/>
          <a:p>
            <a:r>
              <a:rPr lang="en-GB"/>
              <a:t>Real World Evidence for Clinical Research</a:t>
            </a:r>
          </a:p>
        </p:txBody>
      </p:sp>
      <p:sp>
        <p:nvSpPr>
          <p:cNvPr id="7" name="Slide Number Placeholder 6">
            <a:extLst>
              <a:ext uri="{FF2B5EF4-FFF2-40B4-BE49-F238E27FC236}">
                <a16:creationId xmlns:a16="http://schemas.microsoft.com/office/drawing/2014/main" id="{EDF09CF0-5F0A-4B6E-AC14-11D1FB7211C1}"/>
              </a:ext>
            </a:extLst>
          </p:cNvPr>
          <p:cNvSpPr>
            <a:spLocks noGrp="1"/>
          </p:cNvSpPr>
          <p:nvPr>
            <p:ph type="sldNum" sz="quarter" idx="12"/>
          </p:nvPr>
        </p:nvSpPr>
        <p:spPr/>
        <p:txBody>
          <a:bodyPr/>
          <a:lstStyle/>
          <a:p>
            <a:fld id="{CD52025B-7F0F-4F5F-A9FB-A4490176B4BA}" type="slidenum">
              <a:rPr lang="en-GB" smtClean="0"/>
              <a:t>‹#›</a:t>
            </a:fld>
            <a:endParaRPr lang="en-GB"/>
          </a:p>
        </p:txBody>
      </p:sp>
    </p:spTree>
    <p:extLst>
      <p:ext uri="{BB962C8B-B14F-4D97-AF65-F5344CB8AC3E}">
        <p14:creationId xmlns:p14="http://schemas.microsoft.com/office/powerpoint/2010/main" val="370788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FE0428-F1EF-9948-021C-FF15165803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DE88022-7617-52F9-4021-8756F33589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220A33-C322-8FB5-5A84-03E5BB5A7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06/07/2022</a:t>
            </a:r>
          </a:p>
        </p:txBody>
      </p:sp>
      <p:sp>
        <p:nvSpPr>
          <p:cNvPr id="5" name="Footer Placeholder 4">
            <a:extLst>
              <a:ext uri="{FF2B5EF4-FFF2-40B4-BE49-F238E27FC236}">
                <a16:creationId xmlns:a16="http://schemas.microsoft.com/office/drawing/2014/main" id="{FD7F039F-BFA0-2DCA-1A08-D5F495D35D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Real World Evidence for Clinical Research</a:t>
            </a:r>
          </a:p>
        </p:txBody>
      </p:sp>
      <p:sp>
        <p:nvSpPr>
          <p:cNvPr id="6" name="Slide Number Placeholder 5">
            <a:extLst>
              <a:ext uri="{FF2B5EF4-FFF2-40B4-BE49-F238E27FC236}">
                <a16:creationId xmlns:a16="http://schemas.microsoft.com/office/drawing/2014/main" id="{7A0A1F28-A1B0-4B6B-8ED3-AFD1B8B6F4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2025B-7F0F-4F5F-A9FB-A4490176B4BA}" type="slidenum">
              <a:rPr lang="en-GB" smtClean="0"/>
              <a:t>‹#›</a:t>
            </a:fld>
            <a:endParaRPr lang="en-GB"/>
          </a:p>
        </p:txBody>
      </p:sp>
    </p:spTree>
    <p:extLst>
      <p:ext uri="{BB962C8B-B14F-4D97-AF65-F5344CB8AC3E}">
        <p14:creationId xmlns:p14="http://schemas.microsoft.com/office/powerpoint/2010/main" val="3433818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OHDSI/Eunomi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uru99.com/r-dplyr-tutorial.html" TargetMode="External"/><Relationship Id="rId2" Type="http://schemas.openxmlformats.org/officeDocument/2006/relationships/hyperlink" Target="https://ohdsi.github.io/TheBookOfOhdsi/"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rtoon of a Cook in the Kitchen Stock Illustration - Illustration of good,  taste: 22282981">
            <a:extLst>
              <a:ext uri="{FF2B5EF4-FFF2-40B4-BE49-F238E27FC236}">
                <a16:creationId xmlns:a16="http://schemas.microsoft.com/office/drawing/2014/main" id="{B399F4E0-5BC9-CD31-8284-E998FB88D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631" y="2517162"/>
            <a:ext cx="1711922" cy="16946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500394C-1057-A02F-0984-44E3B690312D}"/>
              </a:ext>
            </a:extLst>
          </p:cNvPr>
          <p:cNvSpPr>
            <a:spLocks noGrp="1"/>
          </p:cNvSpPr>
          <p:nvPr>
            <p:ph type="ctrTitle"/>
          </p:nvPr>
        </p:nvSpPr>
        <p:spPr/>
        <p:txBody>
          <a:bodyPr/>
          <a:lstStyle/>
          <a:p>
            <a:r>
              <a:rPr lang="en-GB" b="0" i="0" dirty="0">
                <a:solidFill>
                  <a:srgbClr val="000000"/>
                </a:solidFill>
                <a:effectLst/>
                <a:latin typeface="WordVisi_MSFontService"/>
              </a:rPr>
              <a:t>Bespoke code</a:t>
            </a:r>
            <a:br>
              <a:rPr lang="en-GB" b="0" i="0" dirty="0">
                <a:solidFill>
                  <a:srgbClr val="000000"/>
                </a:solidFill>
                <a:effectLst/>
                <a:latin typeface="WordVisi_MSFontService"/>
              </a:rPr>
            </a:br>
            <a:endParaRPr lang="en-GB" dirty="0"/>
          </a:p>
        </p:txBody>
      </p:sp>
      <p:sp>
        <p:nvSpPr>
          <p:cNvPr id="3" name="Subtitle 2">
            <a:extLst>
              <a:ext uri="{FF2B5EF4-FFF2-40B4-BE49-F238E27FC236}">
                <a16:creationId xmlns:a16="http://schemas.microsoft.com/office/drawing/2014/main" id="{6D9B4932-F41F-A63F-D2A9-BEBB9F313CD3}"/>
              </a:ext>
            </a:extLst>
          </p:cNvPr>
          <p:cNvSpPr>
            <a:spLocks noGrp="1"/>
          </p:cNvSpPr>
          <p:nvPr>
            <p:ph type="subTitle" idx="1"/>
          </p:nvPr>
        </p:nvSpPr>
        <p:spPr/>
        <p:txBody>
          <a:bodyPr/>
          <a:lstStyle/>
          <a:p>
            <a:endParaRPr lang="en-GB" dirty="0"/>
          </a:p>
          <a:p>
            <a:r>
              <a:rPr lang="en-GB" dirty="0"/>
              <a:t>6</a:t>
            </a:r>
            <a:r>
              <a:rPr lang="en-GB" baseline="30000" dirty="0"/>
              <a:t>th</a:t>
            </a:r>
            <a:r>
              <a:rPr lang="en-GB" dirty="0"/>
              <a:t> July 2022</a:t>
            </a:r>
          </a:p>
          <a:p>
            <a:r>
              <a:rPr lang="en-GB" dirty="0"/>
              <a:t>Martí </a:t>
            </a:r>
            <a:r>
              <a:rPr lang="en-GB" dirty="0" err="1"/>
              <a:t>Català</a:t>
            </a:r>
            <a:endParaRPr lang="en-GB" dirty="0"/>
          </a:p>
        </p:txBody>
      </p:sp>
      <p:sp>
        <p:nvSpPr>
          <p:cNvPr id="7" name="TextBox 6">
            <a:extLst>
              <a:ext uri="{FF2B5EF4-FFF2-40B4-BE49-F238E27FC236}">
                <a16:creationId xmlns:a16="http://schemas.microsoft.com/office/drawing/2014/main" id="{E05C3ADF-94AB-EBA7-830C-53FD38EB26FE}"/>
              </a:ext>
            </a:extLst>
          </p:cNvPr>
          <p:cNvSpPr txBox="1"/>
          <p:nvPr/>
        </p:nvSpPr>
        <p:spPr>
          <a:xfrm>
            <a:off x="478868" y="428125"/>
            <a:ext cx="6151880" cy="461665"/>
          </a:xfrm>
          <a:prstGeom prst="rect">
            <a:avLst/>
          </a:prstGeom>
          <a:noFill/>
        </p:spPr>
        <p:txBody>
          <a:bodyPr wrap="square">
            <a:spAutoFit/>
          </a:bodyPr>
          <a:lstStyle/>
          <a:p>
            <a:r>
              <a:rPr lang="en-GB" sz="2400" b="1" i="0">
                <a:solidFill>
                  <a:srgbClr val="000000"/>
                </a:solidFill>
                <a:effectLst/>
                <a:latin typeface="WordVisi_MSFontService"/>
              </a:rPr>
              <a:t>Real World Evidence for Clinical Research </a:t>
            </a:r>
            <a:r>
              <a:rPr lang="en-GB" sz="2400" b="0" i="0">
                <a:solidFill>
                  <a:srgbClr val="000000"/>
                </a:solidFill>
                <a:effectLst/>
                <a:latin typeface="WordVisi_MSFontService"/>
              </a:rPr>
              <a:t> </a:t>
            </a:r>
            <a:endParaRPr lang="en-GB" sz="2400">
              <a:latin typeface="WordVisi_MSFontService"/>
            </a:endParaRPr>
          </a:p>
        </p:txBody>
      </p:sp>
      <p:grpSp>
        <p:nvGrpSpPr>
          <p:cNvPr id="13" name="Group 12">
            <a:extLst>
              <a:ext uri="{FF2B5EF4-FFF2-40B4-BE49-F238E27FC236}">
                <a16:creationId xmlns:a16="http://schemas.microsoft.com/office/drawing/2014/main" id="{F57F1041-AAD8-D2C3-7565-46EF5CC74311}"/>
              </a:ext>
            </a:extLst>
          </p:cNvPr>
          <p:cNvGrpSpPr/>
          <p:nvPr/>
        </p:nvGrpSpPr>
        <p:grpSpPr>
          <a:xfrm>
            <a:off x="2259369" y="5349875"/>
            <a:ext cx="7673262" cy="1080000"/>
            <a:chOff x="1250096" y="5464371"/>
            <a:chExt cx="7673262" cy="1080000"/>
          </a:xfrm>
        </p:grpSpPr>
        <p:pic>
          <p:nvPicPr>
            <p:cNvPr id="4" name="Picture 3" descr="NDORMS_RGB.jpg">
              <a:extLst>
                <a:ext uri="{FF2B5EF4-FFF2-40B4-BE49-F238E27FC236}">
                  <a16:creationId xmlns:a16="http://schemas.microsoft.com/office/drawing/2014/main" id="{3510A21D-BFFA-83A8-E0AE-E7BA9B76156B}"/>
                </a:ext>
              </a:extLst>
            </p:cNvPr>
            <p:cNvPicPr>
              <a:picLocks noChangeAspect="1"/>
            </p:cNvPicPr>
            <p:nvPr/>
          </p:nvPicPr>
          <p:blipFill rotWithShape="1">
            <a:blip r:embed="rId3">
              <a:extLst>
                <a:ext uri="{28A0092B-C50C-407E-A947-70E740481C1C}">
                  <a14:useLocalDpi xmlns:a14="http://schemas.microsoft.com/office/drawing/2010/main" val="0"/>
                </a:ext>
              </a:extLst>
            </a:blip>
            <a:srcRect l="80854" t="15307" r="-64" b="9892"/>
            <a:stretch/>
          </p:blipFill>
          <p:spPr>
            <a:xfrm>
              <a:off x="7834628" y="5464371"/>
              <a:ext cx="1088730" cy="1080000"/>
            </a:xfrm>
            <a:prstGeom prst="rect">
              <a:avLst/>
            </a:prstGeom>
          </p:spPr>
        </p:pic>
        <p:pic>
          <p:nvPicPr>
            <p:cNvPr id="5" name="Picture 4" descr="NDORMS_RGB.jpg">
              <a:extLst>
                <a:ext uri="{FF2B5EF4-FFF2-40B4-BE49-F238E27FC236}">
                  <a16:creationId xmlns:a16="http://schemas.microsoft.com/office/drawing/2014/main" id="{7C86358C-652E-9951-0A8C-B21372FB3E83}"/>
                </a:ext>
              </a:extLst>
            </p:cNvPr>
            <p:cNvPicPr>
              <a:picLocks noChangeAspect="1"/>
            </p:cNvPicPr>
            <p:nvPr/>
          </p:nvPicPr>
          <p:blipFill rotWithShape="1">
            <a:blip r:embed="rId3">
              <a:extLst>
                <a:ext uri="{28A0092B-C50C-407E-A947-70E740481C1C}">
                  <a14:useLocalDpi xmlns:a14="http://schemas.microsoft.com/office/drawing/2010/main" val="0"/>
                </a:ext>
              </a:extLst>
            </a:blip>
            <a:srcRect r="23408"/>
            <a:stretch/>
          </p:blipFill>
          <p:spPr>
            <a:xfrm>
              <a:off x="4357373" y="5464371"/>
              <a:ext cx="3246999" cy="1080000"/>
            </a:xfrm>
            <a:prstGeom prst="rect">
              <a:avLst/>
            </a:prstGeom>
          </p:spPr>
        </p:pic>
        <p:pic>
          <p:nvPicPr>
            <p:cNvPr id="12" name="Picture 11" descr="Shape, icon&#10;&#10;Description automatically generated with medium confidence">
              <a:extLst>
                <a:ext uri="{FF2B5EF4-FFF2-40B4-BE49-F238E27FC236}">
                  <a16:creationId xmlns:a16="http://schemas.microsoft.com/office/drawing/2014/main" id="{13D8EE68-D636-4851-F2DE-4E5FE7D0C4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0096" y="5464371"/>
              <a:ext cx="2877021" cy="1080000"/>
            </a:xfrm>
            <a:prstGeom prst="rect">
              <a:avLst/>
            </a:prstGeom>
          </p:spPr>
        </p:pic>
      </p:grpSp>
      <p:sp>
        <p:nvSpPr>
          <p:cNvPr id="6" name="TextBox 5">
            <a:extLst>
              <a:ext uri="{FF2B5EF4-FFF2-40B4-BE49-F238E27FC236}">
                <a16:creationId xmlns:a16="http://schemas.microsoft.com/office/drawing/2014/main" id="{603A4984-95DB-5224-78B7-CD4B18CCFAC2}"/>
              </a:ext>
            </a:extLst>
          </p:cNvPr>
          <p:cNvSpPr txBox="1"/>
          <p:nvPr/>
        </p:nvSpPr>
        <p:spPr>
          <a:xfrm>
            <a:off x="2259369" y="2979773"/>
            <a:ext cx="5410584" cy="769441"/>
          </a:xfrm>
          <a:prstGeom prst="rect">
            <a:avLst/>
          </a:prstGeom>
          <a:noFill/>
        </p:spPr>
        <p:txBody>
          <a:bodyPr wrap="none" rtlCol="0">
            <a:spAutoFit/>
          </a:bodyPr>
          <a:lstStyle/>
          <a:p>
            <a:r>
              <a:rPr lang="en-GB" sz="4400" b="0" i="0" dirty="0">
                <a:solidFill>
                  <a:srgbClr val="000000"/>
                </a:solidFill>
                <a:effectLst/>
                <a:latin typeface="WordVisi_MSFontService"/>
              </a:rPr>
              <a:t>how to cook for myself</a:t>
            </a:r>
            <a:endParaRPr lang="en-GB" sz="4400" dirty="0"/>
          </a:p>
        </p:txBody>
      </p:sp>
    </p:spTree>
    <p:extLst>
      <p:ext uri="{BB962C8B-B14F-4D97-AF65-F5344CB8AC3E}">
        <p14:creationId xmlns:p14="http://schemas.microsoft.com/office/powerpoint/2010/main" val="144483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1037-3D3C-039B-5EE2-CF77CF5EB602}"/>
              </a:ext>
            </a:extLst>
          </p:cNvPr>
          <p:cNvSpPr>
            <a:spLocks noGrp="1"/>
          </p:cNvSpPr>
          <p:nvPr>
            <p:ph type="title"/>
          </p:nvPr>
        </p:nvSpPr>
        <p:spPr/>
        <p:txBody>
          <a:bodyPr/>
          <a:lstStyle/>
          <a:p>
            <a:r>
              <a:rPr lang="en-GB"/>
              <a:t>Outline</a:t>
            </a:r>
          </a:p>
        </p:txBody>
      </p:sp>
      <p:sp>
        <p:nvSpPr>
          <p:cNvPr id="3" name="Content Placeholder 2">
            <a:extLst>
              <a:ext uri="{FF2B5EF4-FFF2-40B4-BE49-F238E27FC236}">
                <a16:creationId xmlns:a16="http://schemas.microsoft.com/office/drawing/2014/main" id="{9F5B4E10-1315-B5D5-C5B7-081B797CD758}"/>
              </a:ext>
            </a:extLst>
          </p:cNvPr>
          <p:cNvSpPr>
            <a:spLocks noGrp="1"/>
          </p:cNvSpPr>
          <p:nvPr>
            <p:ph idx="1"/>
          </p:nvPr>
        </p:nvSpPr>
        <p:spPr/>
        <p:txBody>
          <a:bodyPr vert="horz" lIns="91440" tIns="45720" rIns="91440" bIns="45720" rtlCol="0" anchor="t">
            <a:normAutofit/>
          </a:bodyPr>
          <a:lstStyle/>
          <a:p>
            <a:r>
              <a:rPr lang="en-GB" dirty="0"/>
              <a:t>General instructions</a:t>
            </a:r>
          </a:p>
          <a:p>
            <a:r>
              <a:rPr lang="en-GB" dirty="0"/>
              <a:t>Tasks</a:t>
            </a:r>
          </a:p>
          <a:p>
            <a:pPr lvl="1"/>
            <a:r>
              <a:rPr lang="en-GB" dirty="0"/>
              <a:t>Part 0 – Understand commands</a:t>
            </a:r>
          </a:p>
          <a:p>
            <a:pPr lvl="1"/>
            <a:r>
              <a:rPr lang="en-GB" dirty="0"/>
              <a:t>Part 1 – Basic commands</a:t>
            </a:r>
          </a:p>
          <a:p>
            <a:pPr lvl="1"/>
            <a:r>
              <a:rPr lang="en-GB" dirty="0"/>
              <a:t>Part 2 – Build a cohort</a:t>
            </a:r>
          </a:p>
          <a:p>
            <a:pPr lvl="1"/>
            <a:r>
              <a:rPr lang="en-GB" dirty="0">
                <a:cs typeface="Calibri"/>
              </a:rPr>
              <a:t>Part 3 – Practice yourself</a:t>
            </a:r>
          </a:p>
        </p:txBody>
      </p:sp>
      <p:sp>
        <p:nvSpPr>
          <p:cNvPr id="4" name="Date Placeholder 3">
            <a:extLst>
              <a:ext uri="{FF2B5EF4-FFF2-40B4-BE49-F238E27FC236}">
                <a16:creationId xmlns:a16="http://schemas.microsoft.com/office/drawing/2014/main" id="{F0298512-FCFC-F2EB-1F3A-AFE4BB80C1CD}"/>
              </a:ext>
            </a:extLst>
          </p:cNvPr>
          <p:cNvSpPr>
            <a:spLocks noGrp="1"/>
          </p:cNvSpPr>
          <p:nvPr>
            <p:ph type="dt" sz="half" idx="10"/>
          </p:nvPr>
        </p:nvSpPr>
        <p:spPr/>
        <p:txBody>
          <a:bodyPr/>
          <a:lstStyle/>
          <a:p>
            <a:r>
              <a:rPr lang="en-GB"/>
              <a:t>06/07/2022</a:t>
            </a:r>
          </a:p>
        </p:txBody>
      </p:sp>
      <p:sp>
        <p:nvSpPr>
          <p:cNvPr id="5" name="Footer Placeholder 4">
            <a:extLst>
              <a:ext uri="{FF2B5EF4-FFF2-40B4-BE49-F238E27FC236}">
                <a16:creationId xmlns:a16="http://schemas.microsoft.com/office/drawing/2014/main" id="{13C713F1-A62D-4BFF-0466-4113880C6C5E}"/>
              </a:ext>
            </a:extLst>
          </p:cNvPr>
          <p:cNvSpPr>
            <a:spLocks noGrp="1"/>
          </p:cNvSpPr>
          <p:nvPr>
            <p:ph type="ftr" sz="quarter" idx="11"/>
          </p:nvPr>
        </p:nvSpPr>
        <p:spPr/>
        <p:txBody>
          <a:bodyPr/>
          <a:lstStyle/>
          <a:p>
            <a:r>
              <a:rPr lang="en-GB" dirty="0"/>
              <a:t>Real World Evidence for Clinical Research                          Practical session 4 - Bespoke code</a:t>
            </a:r>
          </a:p>
        </p:txBody>
      </p:sp>
      <p:sp>
        <p:nvSpPr>
          <p:cNvPr id="6" name="Slide Number Placeholder 5">
            <a:extLst>
              <a:ext uri="{FF2B5EF4-FFF2-40B4-BE49-F238E27FC236}">
                <a16:creationId xmlns:a16="http://schemas.microsoft.com/office/drawing/2014/main" id="{47C7114F-04B2-BA7F-B8A8-65C026947670}"/>
              </a:ext>
            </a:extLst>
          </p:cNvPr>
          <p:cNvSpPr>
            <a:spLocks noGrp="1"/>
          </p:cNvSpPr>
          <p:nvPr>
            <p:ph type="sldNum" sz="quarter" idx="12"/>
          </p:nvPr>
        </p:nvSpPr>
        <p:spPr/>
        <p:txBody>
          <a:bodyPr/>
          <a:lstStyle/>
          <a:p>
            <a:fld id="{CD52025B-7F0F-4F5F-A9FB-A4490176B4BA}" type="slidenum">
              <a:rPr lang="en-GB" smtClean="0"/>
              <a:t>2</a:t>
            </a:fld>
            <a:endParaRPr lang="en-GB"/>
          </a:p>
        </p:txBody>
      </p:sp>
    </p:spTree>
    <p:extLst>
      <p:ext uri="{BB962C8B-B14F-4D97-AF65-F5344CB8AC3E}">
        <p14:creationId xmlns:p14="http://schemas.microsoft.com/office/powerpoint/2010/main" val="178559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5A3D-B267-F11C-49B6-B11C6688F723}"/>
              </a:ext>
            </a:extLst>
          </p:cNvPr>
          <p:cNvSpPr>
            <a:spLocks noGrp="1"/>
          </p:cNvSpPr>
          <p:nvPr>
            <p:ph type="title"/>
          </p:nvPr>
        </p:nvSpPr>
        <p:spPr/>
        <p:txBody>
          <a:bodyPr/>
          <a:lstStyle/>
          <a:p>
            <a:r>
              <a:rPr lang="en-GB" dirty="0"/>
              <a:t>General instructions</a:t>
            </a:r>
          </a:p>
        </p:txBody>
      </p:sp>
      <p:sp>
        <p:nvSpPr>
          <p:cNvPr id="3" name="Content Placeholder 2">
            <a:extLst>
              <a:ext uri="{FF2B5EF4-FFF2-40B4-BE49-F238E27FC236}">
                <a16:creationId xmlns:a16="http://schemas.microsoft.com/office/drawing/2014/main" id="{C2612C7D-4B3F-CC9C-C384-A53525CA45CA}"/>
              </a:ext>
            </a:extLst>
          </p:cNvPr>
          <p:cNvSpPr>
            <a:spLocks noGrp="1"/>
          </p:cNvSpPr>
          <p:nvPr>
            <p:ph idx="1"/>
          </p:nvPr>
        </p:nvSpPr>
        <p:spPr/>
        <p:txBody>
          <a:bodyPr>
            <a:noAutofit/>
          </a:bodyPr>
          <a:lstStyle/>
          <a:p>
            <a:r>
              <a:rPr lang="en-GB" sz="2400" dirty="0"/>
              <a:t>Download the documents from </a:t>
            </a:r>
            <a:r>
              <a:rPr lang="en-GB" sz="2400" dirty="0" err="1"/>
              <a:t>Github</a:t>
            </a:r>
            <a:r>
              <a:rPr lang="en-GB" sz="2400" dirty="0"/>
              <a:t>:</a:t>
            </a:r>
            <a:endParaRPr lang="en-GB" sz="1800" dirty="0"/>
          </a:p>
          <a:p>
            <a:pPr marL="0" indent="0">
              <a:buNone/>
            </a:pPr>
            <a:r>
              <a:rPr lang="en-GB" sz="1800" dirty="0">
                <a:solidFill>
                  <a:srgbClr val="0563C1"/>
                </a:solidFill>
              </a:rPr>
              <a:t>https://github.com/oxford-pharmacoepi/RWE_summer_school_2022/tree/main/practicals/4_bespoke_code</a:t>
            </a:r>
            <a:endParaRPr lang="en-GB" sz="1800" dirty="0"/>
          </a:p>
          <a:p>
            <a:r>
              <a:rPr lang="en-GB" sz="2400" dirty="0"/>
              <a:t>Load the </a:t>
            </a:r>
            <a:br>
              <a:rPr lang="en-GB" sz="2400" dirty="0"/>
            </a:br>
            <a:r>
              <a:rPr lang="en-GB" sz="2400" dirty="0"/>
              <a:t>project:</a:t>
            </a:r>
          </a:p>
          <a:p>
            <a:pPr marL="0" indent="0">
              <a:buNone/>
            </a:pPr>
            <a:endParaRPr lang="en-GB" sz="1800" dirty="0"/>
          </a:p>
        </p:txBody>
      </p:sp>
      <p:sp>
        <p:nvSpPr>
          <p:cNvPr id="4" name="Date Placeholder 3">
            <a:extLst>
              <a:ext uri="{FF2B5EF4-FFF2-40B4-BE49-F238E27FC236}">
                <a16:creationId xmlns:a16="http://schemas.microsoft.com/office/drawing/2014/main" id="{F274B998-196E-2CEC-15AA-64838B6D5A53}"/>
              </a:ext>
            </a:extLst>
          </p:cNvPr>
          <p:cNvSpPr>
            <a:spLocks noGrp="1"/>
          </p:cNvSpPr>
          <p:nvPr>
            <p:ph type="dt" sz="half" idx="10"/>
          </p:nvPr>
        </p:nvSpPr>
        <p:spPr/>
        <p:txBody>
          <a:bodyPr/>
          <a:lstStyle/>
          <a:p>
            <a:r>
              <a:rPr lang="en-GB"/>
              <a:t>06/07/2022</a:t>
            </a:r>
          </a:p>
        </p:txBody>
      </p:sp>
      <p:sp>
        <p:nvSpPr>
          <p:cNvPr id="5" name="Footer Placeholder 4">
            <a:extLst>
              <a:ext uri="{FF2B5EF4-FFF2-40B4-BE49-F238E27FC236}">
                <a16:creationId xmlns:a16="http://schemas.microsoft.com/office/drawing/2014/main" id="{D9724BB3-C101-1F50-1165-078208720FE1}"/>
              </a:ext>
            </a:extLst>
          </p:cNvPr>
          <p:cNvSpPr>
            <a:spLocks noGrp="1"/>
          </p:cNvSpPr>
          <p:nvPr>
            <p:ph type="ftr" sz="quarter" idx="11"/>
          </p:nvPr>
        </p:nvSpPr>
        <p:spPr/>
        <p:txBody>
          <a:bodyPr/>
          <a:lstStyle/>
          <a:p>
            <a:r>
              <a:rPr lang="en-GB" dirty="0"/>
              <a:t>Real World Evidence for Clinical Research                          Practical session 4 - Bespoke code</a:t>
            </a:r>
          </a:p>
        </p:txBody>
      </p:sp>
      <p:sp>
        <p:nvSpPr>
          <p:cNvPr id="6" name="Slide Number Placeholder 5">
            <a:extLst>
              <a:ext uri="{FF2B5EF4-FFF2-40B4-BE49-F238E27FC236}">
                <a16:creationId xmlns:a16="http://schemas.microsoft.com/office/drawing/2014/main" id="{B3D06EDC-B0B2-18C6-3DFD-8512E0207F66}"/>
              </a:ext>
            </a:extLst>
          </p:cNvPr>
          <p:cNvSpPr>
            <a:spLocks noGrp="1"/>
          </p:cNvSpPr>
          <p:nvPr>
            <p:ph type="sldNum" sz="quarter" idx="12"/>
          </p:nvPr>
        </p:nvSpPr>
        <p:spPr/>
        <p:txBody>
          <a:bodyPr/>
          <a:lstStyle/>
          <a:p>
            <a:fld id="{CD52025B-7F0F-4F5F-A9FB-A4490176B4BA}" type="slidenum">
              <a:rPr lang="en-GB" smtClean="0"/>
              <a:t>3</a:t>
            </a:fld>
            <a:endParaRPr lang="en-GB"/>
          </a:p>
        </p:txBody>
      </p:sp>
      <p:pic>
        <p:nvPicPr>
          <p:cNvPr id="8" name="Picture 7">
            <a:extLst>
              <a:ext uri="{FF2B5EF4-FFF2-40B4-BE49-F238E27FC236}">
                <a16:creationId xmlns:a16="http://schemas.microsoft.com/office/drawing/2014/main" id="{E088982C-29C0-46A0-8872-F0BBC88DCE00}"/>
              </a:ext>
            </a:extLst>
          </p:cNvPr>
          <p:cNvPicPr>
            <a:picLocks noChangeAspect="1"/>
          </p:cNvPicPr>
          <p:nvPr/>
        </p:nvPicPr>
        <p:blipFill>
          <a:blip r:embed="rId2"/>
          <a:stretch>
            <a:fillRect/>
          </a:stretch>
        </p:blipFill>
        <p:spPr>
          <a:xfrm>
            <a:off x="2651740" y="2736384"/>
            <a:ext cx="6141097" cy="3454367"/>
          </a:xfrm>
          <a:prstGeom prst="rect">
            <a:avLst/>
          </a:prstGeom>
        </p:spPr>
      </p:pic>
      <p:sp>
        <p:nvSpPr>
          <p:cNvPr id="7" name="Oval 6">
            <a:extLst>
              <a:ext uri="{FF2B5EF4-FFF2-40B4-BE49-F238E27FC236}">
                <a16:creationId xmlns:a16="http://schemas.microsoft.com/office/drawing/2014/main" id="{2642BA86-127E-F5CA-D252-E6400EE84524}"/>
              </a:ext>
            </a:extLst>
          </p:cNvPr>
          <p:cNvSpPr/>
          <p:nvPr/>
        </p:nvSpPr>
        <p:spPr>
          <a:xfrm>
            <a:off x="8304835" y="2812648"/>
            <a:ext cx="544011" cy="2257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6146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5A3D-B267-F11C-49B6-B11C6688F723}"/>
              </a:ext>
            </a:extLst>
          </p:cNvPr>
          <p:cNvSpPr>
            <a:spLocks noGrp="1"/>
          </p:cNvSpPr>
          <p:nvPr>
            <p:ph type="title"/>
          </p:nvPr>
        </p:nvSpPr>
        <p:spPr/>
        <p:txBody>
          <a:bodyPr/>
          <a:lstStyle/>
          <a:p>
            <a:r>
              <a:rPr lang="en-GB" dirty="0"/>
              <a:t>General instructions</a:t>
            </a:r>
          </a:p>
        </p:txBody>
      </p:sp>
      <p:sp>
        <p:nvSpPr>
          <p:cNvPr id="3" name="Content Placeholder 2">
            <a:extLst>
              <a:ext uri="{FF2B5EF4-FFF2-40B4-BE49-F238E27FC236}">
                <a16:creationId xmlns:a16="http://schemas.microsoft.com/office/drawing/2014/main" id="{C2612C7D-4B3F-CC9C-C384-A53525CA45CA}"/>
              </a:ext>
            </a:extLst>
          </p:cNvPr>
          <p:cNvSpPr>
            <a:spLocks noGrp="1"/>
          </p:cNvSpPr>
          <p:nvPr>
            <p:ph idx="1"/>
          </p:nvPr>
        </p:nvSpPr>
        <p:spPr/>
        <p:txBody>
          <a:bodyPr>
            <a:noAutofit/>
          </a:bodyPr>
          <a:lstStyle/>
          <a:p>
            <a:r>
              <a:rPr lang="en-GB" sz="2400" dirty="0"/>
              <a:t>We are going to work with </a:t>
            </a:r>
            <a:r>
              <a:rPr lang="en-GB" sz="2400" i="1" dirty="0" err="1"/>
              <a:t>eunomia.duckdb</a:t>
            </a:r>
            <a:r>
              <a:rPr lang="en-GB" sz="2400" i="1" dirty="0"/>
              <a:t> </a:t>
            </a:r>
            <a:r>
              <a:rPr lang="en-GB" sz="2400" dirty="0"/>
              <a:t>that it is a fake database that we modified</a:t>
            </a:r>
            <a:r>
              <a:rPr lang="en-GB" sz="2400" baseline="30000" dirty="0">
                <a:hlinkClick r:id="rId2"/>
              </a:rPr>
              <a:t>https://github.com/OHDSI/Eunomia</a:t>
            </a:r>
            <a:r>
              <a:rPr lang="en-GB" sz="2400" dirty="0"/>
              <a:t>. The code to connect to this database is contained in Part_1_BasicCommands.R.</a:t>
            </a:r>
          </a:p>
          <a:p>
            <a:r>
              <a:rPr lang="en-GB" sz="2400" dirty="0"/>
              <a:t>For each part we have 3 files:</a:t>
            </a:r>
          </a:p>
          <a:p>
            <a:pPr marL="457200" lvl="1" indent="0">
              <a:buNone/>
            </a:pPr>
            <a:r>
              <a:rPr lang="en-GB" sz="2000" dirty="0"/>
              <a:t>Part_#_xxxxx.html: </a:t>
            </a:r>
            <a:r>
              <a:rPr lang="en-GB" sz="2000" b="1" dirty="0">
                <a:solidFill>
                  <a:srgbClr val="F07822"/>
                </a:solidFill>
              </a:rPr>
              <a:t>tasks to complete</a:t>
            </a:r>
            <a:r>
              <a:rPr lang="en-GB" sz="2000" dirty="0"/>
              <a:t>, some </a:t>
            </a:r>
            <a:r>
              <a:rPr lang="en-GB" sz="2000" b="1" dirty="0">
                <a:solidFill>
                  <a:srgbClr val="F07822"/>
                </a:solidFill>
              </a:rPr>
              <a:t>tips</a:t>
            </a:r>
            <a:r>
              <a:rPr lang="en-GB" sz="2000" dirty="0"/>
              <a:t> to achieve them and the </a:t>
            </a:r>
            <a:r>
              <a:rPr lang="en-GB" sz="2000" b="1" dirty="0">
                <a:solidFill>
                  <a:srgbClr val="F07822"/>
                </a:solidFill>
              </a:rPr>
              <a:t>expected results </a:t>
            </a:r>
            <a:r>
              <a:rPr lang="en-GB" sz="2000" dirty="0"/>
              <a:t>(only part 1 and 2).</a:t>
            </a:r>
          </a:p>
          <a:p>
            <a:pPr marL="457200" lvl="1" indent="0">
              <a:buNone/>
            </a:pPr>
            <a:r>
              <a:rPr lang="en-GB" sz="2000" dirty="0"/>
              <a:t>Part_#_</a:t>
            </a:r>
            <a:r>
              <a:rPr lang="en-GB" sz="2000" dirty="0" err="1"/>
              <a:t>xxxxx.R</a:t>
            </a:r>
            <a:r>
              <a:rPr lang="en-GB" sz="2000" dirty="0"/>
              <a:t>: it contains the </a:t>
            </a:r>
            <a:r>
              <a:rPr lang="en-GB" sz="2000" b="1" dirty="0">
                <a:solidFill>
                  <a:srgbClr val="F07822"/>
                </a:solidFill>
              </a:rPr>
              <a:t>code</a:t>
            </a:r>
            <a:r>
              <a:rPr lang="en-GB" sz="2000" dirty="0"/>
              <a:t> to start completing the tasks.</a:t>
            </a:r>
          </a:p>
          <a:p>
            <a:pPr marL="457200" lvl="1" indent="0">
              <a:buNone/>
            </a:pPr>
            <a:r>
              <a:rPr lang="en-GB" sz="2000" dirty="0"/>
              <a:t>Part_#_</a:t>
            </a:r>
            <a:r>
              <a:rPr lang="en-GB" sz="2000" dirty="0" err="1"/>
              <a:t>xxxxx.Rmd</a:t>
            </a:r>
            <a:r>
              <a:rPr lang="en-GB" sz="2000" dirty="0"/>
              <a:t>: it contains the </a:t>
            </a:r>
            <a:r>
              <a:rPr lang="en-GB" sz="2000" b="1" dirty="0">
                <a:solidFill>
                  <a:srgbClr val="F07822"/>
                </a:solidFill>
              </a:rPr>
              <a:t>solutions</a:t>
            </a:r>
            <a:r>
              <a:rPr lang="en-GB" sz="2000" dirty="0"/>
              <a:t>, just look if necessary.</a:t>
            </a:r>
          </a:p>
        </p:txBody>
      </p:sp>
      <p:sp>
        <p:nvSpPr>
          <p:cNvPr id="4" name="Date Placeholder 3">
            <a:extLst>
              <a:ext uri="{FF2B5EF4-FFF2-40B4-BE49-F238E27FC236}">
                <a16:creationId xmlns:a16="http://schemas.microsoft.com/office/drawing/2014/main" id="{F274B998-196E-2CEC-15AA-64838B6D5A53}"/>
              </a:ext>
            </a:extLst>
          </p:cNvPr>
          <p:cNvSpPr>
            <a:spLocks noGrp="1"/>
          </p:cNvSpPr>
          <p:nvPr>
            <p:ph type="dt" sz="half" idx="10"/>
          </p:nvPr>
        </p:nvSpPr>
        <p:spPr/>
        <p:txBody>
          <a:bodyPr/>
          <a:lstStyle/>
          <a:p>
            <a:r>
              <a:rPr lang="en-GB"/>
              <a:t>06/07/2022</a:t>
            </a:r>
          </a:p>
        </p:txBody>
      </p:sp>
      <p:sp>
        <p:nvSpPr>
          <p:cNvPr id="5" name="Footer Placeholder 4">
            <a:extLst>
              <a:ext uri="{FF2B5EF4-FFF2-40B4-BE49-F238E27FC236}">
                <a16:creationId xmlns:a16="http://schemas.microsoft.com/office/drawing/2014/main" id="{D9724BB3-C101-1F50-1165-078208720FE1}"/>
              </a:ext>
            </a:extLst>
          </p:cNvPr>
          <p:cNvSpPr>
            <a:spLocks noGrp="1"/>
          </p:cNvSpPr>
          <p:nvPr>
            <p:ph type="ftr" sz="quarter" idx="11"/>
          </p:nvPr>
        </p:nvSpPr>
        <p:spPr/>
        <p:txBody>
          <a:bodyPr/>
          <a:lstStyle/>
          <a:p>
            <a:r>
              <a:rPr lang="en-GB" dirty="0"/>
              <a:t>Real World Evidence for Clinical Research                          Practical session 4 - Bespoke code</a:t>
            </a:r>
          </a:p>
        </p:txBody>
      </p:sp>
      <p:sp>
        <p:nvSpPr>
          <p:cNvPr id="6" name="Slide Number Placeholder 5">
            <a:extLst>
              <a:ext uri="{FF2B5EF4-FFF2-40B4-BE49-F238E27FC236}">
                <a16:creationId xmlns:a16="http://schemas.microsoft.com/office/drawing/2014/main" id="{B3D06EDC-B0B2-18C6-3DFD-8512E0207F66}"/>
              </a:ext>
            </a:extLst>
          </p:cNvPr>
          <p:cNvSpPr>
            <a:spLocks noGrp="1"/>
          </p:cNvSpPr>
          <p:nvPr>
            <p:ph type="sldNum" sz="quarter" idx="12"/>
          </p:nvPr>
        </p:nvSpPr>
        <p:spPr/>
        <p:txBody>
          <a:bodyPr/>
          <a:lstStyle/>
          <a:p>
            <a:fld id="{CD52025B-7F0F-4F5F-A9FB-A4490176B4BA}" type="slidenum">
              <a:rPr lang="en-GB" smtClean="0"/>
              <a:t>4</a:t>
            </a:fld>
            <a:endParaRPr lang="en-GB"/>
          </a:p>
        </p:txBody>
      </p:sp>
    </p:spTree>
    <p:extLst>
      <p:ext uri="{BB962C8B-B14F-4D97-AF65-F5344CB8AC3E}">
        <p14:creationId xmlns:p14="http://schemas.microsoft.com/office/powerpoint/2010/main" val="34621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5AE0-39BE-020D-9C32-60686223550F}"/>
              </a:ext>
            </a:extLst>
          </p:cNvPr>
          <p:cNvSpPr>
            <a:spLocks noGrp="1"/>
          </p:cNvSpPr>
          <p:nvPr>
            <p:ph type="title"/>
          </p:nvPr>
        </p:nvSpPr>
        <p:spPr/>
        <p:txBody>
          <a:bodyPr>
            <a:normAutofit/>
          </a:bodyPr>
          <a:lstStyle/>
          <a:p>
            <a:r>
              <a:rPr lang="en-GB" dirty="0"/>
              <a:t>Tasks</a:t>
            </a:r>
          </a:p>
        </p:txBody>
      </p:sp>
      <p:sp>
        <p:nvSpPr>
          <p:cNvPr id="4" name="Date Placeholder 3">
            <a:extLst>
              <a:ext uri="{FF2B5EF4-FFF2-40B4-BE49-F238E27FC236}">
                <a16:creationId xmlns:a16="http://schemas.microsoft.com/office/drawing/2014/main" id="{98180C82-A1A3-D5FC-FAC7-D431217BCF76}"/>
              </a:ext>
            </a:extLst>
          </p:cNvPr>
          <p:cNvSpPr>
            <a:spLocks noGrp="1"/>
          </p:cNvSpPr>
          <p:nvPr>
            <p:ph type="dt" sz="half" idx="10"/>
          </p:nvPr>
        </p:nvSpPr>
        <p:spPr/>
        <p:txBody>
          <a:bodyPr/>
          <a:lstStyle/>
          <a:p>
            <a:r>
              <a:rPr lang="en-GB"/>
              <a:t>06/07/2022</a:t>
            </a:r>
          </a:p>
        </p:txBody>
      </p:sp>
      <p:sp>
        <p:nvSpPr>
          <p:cNvPr id="5" name="Footer Placeholder 4">
            <a:extLst>
              <a:ext uri="{FF2B5EF4-FFF2-40B4-BE49-F238E27FC236}">
                <a16:creationId xmlns:a16="http://schemas.microsoft.com/office/drawing/2014/main" id="{5DF9C599-9D0B-D840-9D20-E408B1ECCB3A}"/>
              </a:ext>
            </a:extLst>
          </p:cNvPr>
          <p:cNvSpPr>
            <a:spLocks noGrp="1"/>
          </p:cNvSpPr>
          <p:nvPr>
            <p:ph type="ftr" sz="quarter" idx="11"/>
          </p:nvPr>
        </p:nvSpPr>
        <p:spPr/>
        <p:txBody>
          <a:bodyPr/>
          <a:lstStyle/>
          <a:p>
            <a:r>
              <a:rPr lang="en-GB" dirty="0"/>
              <a:t>Real World Evidence for Clinical Research                          Practical session 4 - Bespoke code</a:t>
            </a:r>
          </a:p>
        </p:txBody>
      </p:sp>
      <p:sp>
        <p:nvSpPr>
          <p:cNvPr id="6" name="Slide Number Placeholder 5">
            <a:extLst>
              <a:ext uri="{FF2B5EF4-FFF2-40B4-BE49-F238E27FC236}">
                <a16:creationId xmlns:a16="http://schemas.microsoft.com/office/drawing/2014/main" id="{6E4CC2B4-B173-9BFB-D722-6A5A05CED92C}"/>
              </a:ext>
            </a:extLst>
          </p:cNvPr>
          <p:cNvSpPr>
            <a:spLocks noGrp="1"/>
          </p:cNvSpPr>
          <p:nvPr>
            <p:ph type="sldNum" sz="quarter" idx="12"/>
          </p:nvPr>
        </p:nvSpPr>
        <p:spPr/>
        <p:txBody>
          <a:bodyPr/>
          <a:lstStyle/>
          <a:p>
            <a:fld id="{CD52025B-7F0F-4F5F-A9FB-A4490176B4BA}" type="slidenum">
              <a:rPr lang="en-GB" smtClean="0"/>
              <a:t>5</a:t>
            </a:fld>
            <a:endParaRPr lang="en-GB"/>
          </a:p>
        </p:txBody>
      </p:sp>
      <p:sp>
        <p:nvSpPr>
          <p:cNvPr id="9" name="Rectangle 8">
            <a:extLst>
              <a:ext uri="{FF2B5EF4-FFF2-40B4-BE49-F238E27FC236}">
                <a16:creationId xmlns:a16="http://schemas.microsoft.com/office/drawing/2014/main" id="{43096E8D-02FA-FAEB-7C08-995F9214CEA5}"/>
              </a:ext>
            </a:extLst>
          </p:cNvPr>
          <p:cNvSpPr/>
          <p:nvPr/>
        </p:nvSpPr>
        <p:spPr>
          <a:xfrm>
            <a:off x="3585196" y="2836171"/>
            <a:ext cx="6982880" cy="828000"/>
          </a:xfrm>
          <a:prstGeom prst="rect">
            <a:avLst/>
          </a:prstGeom>
          <a:solidFill>
            <a:srgbClr val="BBC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4000"/>
              </a:lnSpc>
            </a:pPr>
            <a:r>
              <a:rPr lang="en-GB" sz="1400" dirty="0">
                <a:solidFill>
                  <a:schemeClr val="tx1"/>
                </a:solidFill>
              </a:rPr>
              <a:t>To try to put in practice the explained commands with simple exercises.</a:t>
            </a:r>
          </a:p>
          <a:p>
            <a:pPr>
              <a:lnSpc>
                <a:spcPct val="114000"/>
              </a:lnSpc>
            </a:pPr>
            <a:r>
              <a:rPr lang="en-GB" sz="1400" dirty="0">
                <a:solidFill>
                  <a:schemeClr val="tx1"/>
                </a:solidFill>
              </a:rPr>
              <a:t>You are going to characterize and see the main tables of Eunomia.</a:t>
            </a:r>
          </a:p>
          <a:p>
            <a:pPr>
              <a:lnSpc>
                <a:spcPct val="114000"/>
              </a:lnSpc>
            </a:pPr>
            <a:r>
              <a:rPr lang="en-GB" sz="1400" b="1" dirty="0">
                <a:solidFill>
                  <a:srgbClr val="001A53"/>
                </a:solidFill>
              </a:rPr>
              <a:t>RECOMMENDED</a:t>
            </a:r>
            <a:r>
              <a:rPr lang="en-GB" sz="1400" b="1" dirty="0">
                <a:solidFill>
                  <a:schemeClr val="tx1"/>
                </a:solidFill>
              </a:rPr>
              <a:t>.</a:t>
            </a:r>
          </a:p>
        </p:txBody>
      </p:sp>
      <p:sp>
        <p:nvSpPr>
          <p:cNvPr id="10" name="Rectangle 9">
            <a:extLst>
              <a:ext uri="{FF2B5EF4-FFF2-40B4-BE49-F238E27FC236}">
                <a16:creationId xmlns:a16="http://schemas.microsoft.com/office/drawing/2014/main" id="{E5BB9942-CFBB-7027-0418-19B0B5132B02}"/>
              </a:ext>
            </a:extLst>
          </p:cNvPr>
          <p:cNvSpPr/>
          <p:nvPr/>
        </p:nvSpPr>
        <p:spPr>
          <a:xfrm>
            <a:off x="3585197" y="3968695"/>
            <a:ext cx="6982880" cy="828000"/>
          </a:xfrm>
          <a:prstGeom prst="rect">
            <a:avLst/>
          </a:prstGeom>
          <a:solidFill>
            <a:srgbClr val="BBC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4000"/>
              </a:lnSpc>
            </a:pPr>
            <a:r>
              <a:rPr lang="en-GB" sz="1400" dirty="0">
                <a:solidFill>
                  <a:schemeClr val="tx1"/>
                </a:solidFill>
              </a:rPr>
              <a:t>If you want a bigger challenge and start directly trying to build your own cohort using the explained commands.</a:t>
            </a:r>
          </a:p>
          <a:p>
            <a:pPr>
              <a:lnSpc>
                <a:spcPct val="114000"/>
              </a:lnSpc>
            </a:pPr>
            <a:r>
              <a:rPr lang="en-GB" sz="1400" b="1" dirty="0">
                <a:solidFill>
                  <a:srgbClr val="001A53"/>
                </a:solidFill>
              </a:rPr>
              <a:t>RECOMMENDED</a:t>
            </a:r>
            <a:r>
              <a:rPr lang="en-GB" sz="1400" b="1" dirty="0">
                <a:solidFill>
                  <a:schemeClr val="tx1"/>
                </a:solidFill>
              </a:rPr>
              <a:t>.</a:t>
            </a:r>
          </a:p>
        </p:txBody>
      </p:sp>
      <p:sp>
        <p:nvSpPr>
          <p:cNvPr id="11" name="Rectangle 10">
            <a:extLst>
              <a:ext uri="{FF2B5EF4-FFF2-40B4-BE49-F238E27FC236}">
                <a16:creationId xmlns:a16="http://schemas.microsoft.com/office/drawing/2014/main" id="{CD6FD0E5-BDB3-A638-9EE4-DD1231E58C5F}"/>
              </a:ext>
            </a:extLst>
          </p:cNvPr>
          <p:cNvSpPr/>
          <p:nvPr/>
        </p:nvSpPr>
        <p:spPr>
          <a:xfrm>
            <a:off x="3585196" y="5096015"/>
            <a:ext cx="6982880" cy="828000"/>
          </a:xfrm>
          <a:prstGeom prst="rect">
            <a:avLst/>
          </a:prstGeom>
          <a:solidFill>
            <a:srgbClr val="BBC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4000"/>
              </a:lnSpc>
            </a:pPr>
            <a:r>
              <a:rPr lang="en-GB" sz="1400" dirty="0">
                <a:solidFill>
                  <a:schemeClr val="tx1"/>
                </a:solidFill>
              </a:rPr>
              <a:t>If you finish practices 1 and 2, and you have access to your own data you can try to use the same commands in your own data. The problems will increase as bigger the database and you will have to try to optimize the codes or be patient. </a:t>
            </a:r>
            <a:r>
              <a:rPr lang="en-GB" sz="1400" b="1" dirty="0">
                <a:solidFill>
                  <a:srgbClr val="001A53"/>
                </a:solidFill>
              </a:rPr>
              <a:t>NOT RECOMMENDED.</a:t>
            </a:r>
            <a:endParaRPr lang="en-GB" sz="1400" dirty="0">
              <a:solidFill>
                <a:schemeClr val="tx1"/>
              </a:solidFill>
            </a:endParaRPr>
          </a:p>
        </p:txBody>
      </p:sp>
      <p:sp>
        <p:nvSpPr>
          <p:cNvPr id="12" name="Rectangle 11">
            <a:extLst>
              <a:ext uri="{FF2B5EF4-FFF2-40B4-BE49-F238E27FC236}">
                <a16:creationId xmlns:a16="http://schemas.microsoft.com/office/drawing/2014/main" id="{E4F6C861-8CC2-EDA7-8D6E-295290140CFD}"/>
              </a:ext>
            </a:extLst>
          </p:cNvPr>
          <p:cNvSpPr/>
          <p:nvPr/>
        </p:nvSpPr>
        <p:spPr>
          <a:xfrm>
            <a:off x="833185" y="2944171"/>
            <a:ext cx="2448000" cy="612000"/>
          </a:xfrm>
          <a:prstGeom prst="rect">
            <a:avLst/>
          </a:prstGeom>
          <a:solidFill>
            <a:srgbClr val="98E1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Part 1</a:t>
            </a:r>
          </a:p>
          <a:p>
            <a:pPr algn="ctr"/>
            <a:r>
              <a:rPr lang="en-GB" b="1" dirty="0">
                <a:solidFill>
                  <a:srgbClr val="001A53"/>
                </a:solidFill>
              </a:rPr>
              <a:t>Basic Commands</a:t>
            </a:r>
          </a:p>
        </p:txBody>
      </p:sp>
      <p:sp>
        <p:nvSpPr>
          <p:cNvPr id="13" name="Rectangle 12">
            <a:extLst>
              <a:ext uri="{FF2B5EF4-FFF2-40B4-BE49-F238E27FC236}">
                <a16:creationId xmlns:a16="http://schemas.microsoft.com/office/drawing/2014/main" id="{EB9DB1D4-4D18-18B3-A7B9-86844953C782}"/>
              </a:ext>
            </a:extLst>
          </p:cNvPr>
          <p:cNvSpPr/>
          <p:nvPr/>
        </p:nvSpPr>
        <p:spPr>
          <a:xfrm>
            <a:off x="833185" y="4074093"/>
            <a:ext cx="2448000" cy="612000"/>
          </a:xfrm>
          <a:prstGeom prst="rect">
            <a:avLst/>
          </a:prstGeom>
          <a:solidFill>
            <a:srgbClr val="98E1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Part 2</a:t>
            </a:r>
          </a:p>
          <a:p>
            <a:pPr algn="ctr"/>
            <a:r>
              <a:rPr lang="en-GB" b="1" dirty="0">
                <a:solidFill>
                  <a:srgbClr val="001A53"/>
                </a:solidFill>
              </a:rPr>
              <a:t>Build a cohort</a:t>
            </a:r>
          </a:p>
        </p:txBody>
      </p:sp>
      <p:sp>
        <p:nvSpPr>
          <p:cNvPr id="14" name="Rectangle 13">
            <a:extLst>
              <a:ext uri="{FF2B5EF4-FFF2-40B4-BE49-F238E27FC236}">
                <a16:creationId xmlns:a16="http://schemas.microsoft.com/office/drawing/2014/main" id="{8CFB4C8B-B692-8338-4406-C7E1B5883EBB}"/>
              </a:ext>
            </a:extLst>
          </p:cNvPr>
          <p:cNvSpPr/>
          <p:nvPr/>
        </p:nvSpPr>
        <p:spPr>
          <a:xfrm>
            <a:off x="833184" y="5204015"/>
            <a:ext cx="2448000" cy="612000"/>
          </a:xfrm>
          <a:prstGeom prst="rect">
            <a:avLst/>
          </a:prstGeom>
          <a:solidFill>
            <a:srgbClr val="98E1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Part 3</a:t>
            </a:r>
          </a:p>
          <a:p>
            <a:pPr algn="ctr"/>
            <a:r>
              <a:rPr lang="en-GB" b="1" dirty="0">
                <a:solidFill>
                  <a:srgbClr val="001A53"/>
                </a:solidFill>
                <a:cs typeface="Calibri"/>
              </a:rPr>
              <a:t>Practice yourself</a:t>
            </a:r>
            <a:endParaRPr lang="en-GB" b="1" dirty="0">
              <a:solidFill>
                <a:srgbClr val="001A53"/>
              </a:solidFill>
            </a:endParaRPr>
          </a:p>
        </p:txBody>
      </p:sp>
      <p:sp>
        <p:nvSpPr>
          <p:cNvPr id="15" name="Rectangle 14">
            <a:extLst>
              <a:ext uri="{FF2B5EF4-FFF2-40B4-BE49-F238E27FC236}">
                <a16:creationId xmlns:a16="http://schemas.microsoft.com/office/drawing/2014/main" id="{6B7B7E07-A23B-718D-3259-0137B8DD355D}"/>
              </a:ext>
            </a:extLst>
          </p:cNvPr>
          <p:cNvSpPr/>
          <p:nvPr/>
        </p:nvSpPr>
        <p:spPr>
          <a:xfrm>
            <a:off x="833184" y="1815764"/>
            <a:ext cx="2448000" cy="612000"/>
          </a:xfrm>
          <a:prstGeom prst="rect">
            <a:avLst/>
          </a:prstGeom>
          <a:solidFill>
            <a:srgbClr val="98E1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Part 0</a:t>
            </a:r>
          </a:p>
          <a:p>
            <a:pPr algn="ctr"/>
            <a:r>
              <a:rPr lang="en-GB" b="1" dirty="0">
                <a:solidFill>
                  <a:srgbClr val="001A53"/>
                </a:solidFill>
              </a:rPr>
              <a:t>Understand commands</a:t>
            </a:r>
          </a:p>
        </p:txBody>
      </p:sp>
      <p:sp>
        <p:nvSpPr>
          <p:cNvPr id="16" name="Rectangle 15">
            <a:extLst>
              <a:ext uri="{FF2B5EF4-FFF2-40B4-BE49-F238E27FC236}">
                <a16:creationId xmlns:a16="http://schemas.microsoft.com/office/drawing/2014/main" id="{6BF5D607-2276-493B-CCB7-47A94302F8E6}"/>
              </a:ext>
            </a:extLst>
          </p:cNvPr>
          <p:cNvSpPr/>
          <p:nvPr/>
        </p:nvSpPr>
        <p:spPr>
          <a:xfrm>
            <a:off x="3585196" y="1707764"/>
            <a:ext cx="6982880" cy="828000"/>
          </a:xfrm>
          <a:prstGeom prst="rect">
            <a:avLst/>
          </a:prstGeom>
          <a:solidFill>
            <a:srgbClr val="BBC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4000"/>
              </a:lnSpc>
            </a:pPr>
            <a:r>
              <a:rPr lang="en-GB" sz="1400" dirty="0">
                <a:solidFill>
                  <a:schemeClr val="tx1"/>
                </a:solidFill>
              </a:rPr>
              <a:t>If you did not understand the commands and this that were explained before the idea is to use Part_0_UndestandCommands.Rmd to try to understand the commands presented and their functionality. </a:t>
            </a:r>
            <a:r>
              <a:rPr lang="en-GB" sz="1400" b="1" dirty="0">
                <a:solidFill>
                  <a:srgbClr val="001A53"/>
                </a:solidFill>
              </a:rPr>
              <a:t>NOT RECOMMENDED</a:t>
            </a:r>
            <a:r>
              <a:rPr lang="en-GB" sz="1400" b="1" dirty="0">
                <a:solidFill>
                  <a:schemeClr val="tx1"/>
                </a:solidFill>
              </a:rPr>
              <a:t>.</a:t>
            </a:r>
          </a:p>
        </p:txBody>
      </p:sp>
    </p:spTree>
    <p:extLst>
      <p:ext uri="{BB962C8B-B14F-4D97-AF65-F5344CB8AC3E}">
        <p14:creationId xmlns:p14="http://schemas.microsoft.com/office/powerpoint/2010/main" val="398235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1037-3D3C-039B-5EE2-CF77CF5EB602}"/>
              </a:ext>
            </a:extLst>
          </p:cNvPr>
          <p:cNvSpPr>
            <a:spLocks noGrp="1"/>
          </p:cNvSpPr>
          <p:nvPr>
            <p:ph type="title"/>
          </p:nvPr>
        </p:nvSpPr>
        <p:spPr/>
        <p:txBody>
          <a:bodyPr/>
          <a:lstStyle/>
          <a:p>
            <a:r>
              <a:rPr lang="en-GB" dirty="0"/>
              <a:t>Some links</a:t>
            </a:r>
          </a:p>
        </p:txBody>
      </p:sp>
      <p:sp>
        <p:nvSpPr>
          <p:cNvPr id="3" name="Content Placeholder 2">
            <a:extLst>
              <a:ext uri="{FF2B5EF4-FFF2-40B4-BE49-F238E27FC236}">
                <a16:creationId xmlns:a16="http://schemas.microsoft.com/office/drawing/2014/main" id="{9F5B4E10-1315-B5D5-C5B7-081B797CD758}"/>
              </a:ext>
            </a:extLst>
          </p:cNvPr>
          <p:cNvSpPr>
            <a:spLocks noGrp="1"/>
          </p:cNvSpPr>
          <p:nvPr>
            <p:ph idx="1"/>
          </p:nvPr>
        </p:nvSpPr>
        <p:spPr/>
        <p:txBody>
          <a:bodyPr vert="horz" lIns="91440" tIns="45720" rIns="91440" bIns="45720" rtlCol="0" anchor="t">
            <a:normAutofit/>
          </a:bodyPr>
          <a:lstStyle/>
          <a:p>
            <a:r>
              <a:rPr lang="en-GB" dirty="0">
                <a:cs typeface="Calibri"/>
                <a:hlinkClick r:id="rId2"/>
              </a:rPr>
              <a:t>https://ohdsi.github.io/TheBookOfOhdsi/</a:t>
            </a:r>
            <a:endParaRPr lang="en-GB" dirty="0">
              <a:cs typeface="Calibri"/>
            </a:endParaRPr>
          </a:p>
          <a:p>
            <a:r>
              <a:rPr lang="en-GB" dirty="0">
                <a:cs typeface="Calibri"/>
                <a:hlinkClick r:id="rId3"/>
              </a:rPr>
              <a:t>https://www.guru99.com/r-dplyr-tutorial.html</a:t>
            </a:r>
            <a:endParaRPr lang="en-GB" dirty="0">
              <a:cs typeface="Calibri"/>
            </a:endParaRPr>
          </a:p>
          <a:p>
            <a:endParaRPr lang="en-GB" dirty="0">
              <a:cs typeface="Calibri"/>
            </a:endParaRPr>
          </a:p>
        </p:txBody>
      </p:sp>
      <p:sp>
        <p:nvSpPr>
          <p:cNvPr id="4" name="Date Placeholder 3">
            <a:extLst>
              <a:ext uri="{FF2B5EF4-FFF2-40B4-BE49-F238E27FC236}">
                <a16:creationId xmlns:a16="http://schemas.microsoft.com/office/drawing/2014/main" id="{490D6D21-7499-89DC-FDEB-9B211DD33FE9}"/>
              </a:ext>
            </a:extLst>
          </p:cNvPr>
          <p:cNvSpPr>
            <a:spLocks noGrp="1"/>
          </p:cNvSpPr>
          <p:nvPr>
            <p:ph type="dt" sz="half" idx="10"/>
          </p:nvPr>
        </p:nvSpPr>
        <p:spPr/>
        <p:txBody>
          <a:bodyPr/>
          <a:lstStyle/>
          <a:p>
            <a:r>
              <a:rPr lang="en-GB"/>
              <a:t>06/07/2022</a:t>
            </a:r>
          </a:p>
        </p:txBody>
      </p:sp>
      <p:sp>
        <p:nvSpPr>
          <p:cNvPr id="5" name="Footer Placeholder 4">
            <a:extLst>
              <a:ext uri="{FF2B5EF4-FFF2-40B4-BE49-F238E27FC236}">
                <a16:creationId xmlns:a16="http://schemas.microsoft.com/office/drawing/2014/main" id="{BE9B9978-369A-0DB2-C6ED-F6B043B69E8F}"/>
              </a:ext>
            </a:extLst>
          </p:cNvPr>
          <p:cNvSpPr>
            <a:spLocks noGrp="1"/>
          </p:cNvSpPr>
          <p:nvPr>
            <p:ph type="ftr" sz="quarter" idx="11"/>
          </p:nvPr>
        </p:nvSpPr>
        <p:spPr/>
        <p:txBody>
          <a:bodyPr/>
          <a:lstStyle/>
          <a:p>
            <a:r>
              <a:rPr lang="en-GB" dirty="0"/>
              <a:t>Real World Evidence for Clinical Research                          Practical session 4 - Bespoke code</a:t>
            </a:r>
          </a:p>
        </p:txBody>
      </p:sp>
      <p:sp>
        <p:nvSpPr>
          <p:cNvPr id="6" name="Slide Number Placeholder 5">
            <a:extLst>
              <a:ext uri="{FF2B5EF4-FFF2-40B4-BE49-F238E27FC236}">
                <a16:creationId xmlns:a16="http://schemas.microsoft.com/office/drawing/2014/main" id="{B0864C20-55CC-E6A3-365B-D27DECB0CD24}"/>
              </a:ext>
            </a:extLst>
          </p:cNvPr>
          <p:cNvSpPr>
            <a:spLocks noGrp="1"/>
          </p:cNvSpPr>
          <p:nvPr>
            <p:ph type="sldNum" sz="quarter" idx="12"/>
          </p:nvPr>
        </p:nvSpPr>
        <p:spPr/>
        <p:txBody>
          <a:bodyPr/>
          <a:lstStyle/>
          <a:p>
            <a:fld id="{CD52025B-7F0F-4F5F-A9FB-A4490176B4BA}" type="slidenum">
              <a:rPr lang="en-GB" smtClean="0"/>
              <a:t>6</a:t>
            </a:fld>
            <a:endParaRPr lang="en-GB"/>
          </a:p>
        </p:txBody>
      </p:sp>
      <p:pic>
        <p:nvPicPr>
          <p:cNvPr id="8" name="Picture 7">
            <a:extLst>
              <a:ext uri="{FF2B5EF4-FFF2-40B4-BE49-F238E27FC236}">
                <a16:creationId xmlns:a16="http://schemas.microsoft.com/office/drawing/2014/main" id="{46A0E0B3-9E6A-9FA4-0C72-523962D3949C}"/>
              </a:ext>
            </a:extLst>
          </p:cNvPr>
          <p:cNvPicPr>
            <a:picLocks noChangeAspect="1"/>
          </p:cNvPicPr>
          <p:nvPr/>
        </p:nvPicPr>
        <p:blipFill rotWithShape="1">
          <a:blip r:embed="rId4"/>
          <a:srcRect l="30781" t="28376" r="29375" b="47106"/>
          <a:stretch/>
        </p:blipFill>
        <p:spPr>
          <a:xfrm>
            <a:off x="1495425" y="3105151"/>
            <a:ext cx="6927908" cy="2398122"/>
          </a:xfrm>
          <a:prstGeom prst="rect">
            <a:avLst/>
          </a:prstGeom>
        </p:spPr>
      </p:pic>
    </p:spTree>
    <p:extLst>
      <p:ext uri="{BB962C8B-B14F-4D97-AF65-F5344CB8AC3E}">
        <p14:creationId xmlns:p14="http://schemas.microsoft.com/office/powerpoint/2010/main" val="174844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452</Words>
  <Application>Microsoft Office PowerPoint</Application>
  <PresentationFormat>Widescreen</PresentationFormat>
  <Paragraphs>58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WordVisi_MSFontService</vt:lpstr>
      <vt:lpstr>Office Theme</vt:lpstr>
      <vt:lpstr>Bespoke code </vt:lpstr>
      <vt:lpstr>Outline</vt:lpstr>
      <vt:lpstr>General instructions</vt:lpstr>
      <vt:lpstr>General instructions</vt:lpstr>
      <vt:lpstr>Tasks</vt:lpstr>
      <vt:lpstr>Some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Propensity Score methods</dc:title>
  <dc:creator>Marti Catala Sabate</dc:creator>
  <cp:lastModifiedBy>Marti Catala Sabate</cp:lastModifiedBy>
  <cp:revision>7</cp:revision>
  <dcterms:created xsi:type="dcterms:W3CDTF">2022-06-09T08:58:00Z</dcterms:created>
  <dcterms:modified xsi:type="dcterms:W3CDTF">2022-07-03T22:25:12Z</dcterms:modified>
</cp:coreProperties>
</file>