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6C8C98-25C9-4E18-2F31-29C93BE3411C}" name="Marti Catala Sabate" initials="MCS" userId="S::orms0995@ox.ac.uk::b2767d68-42d2-416b-892b-7475787622f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7822"/>
    <a:srgbClr val="904799"/>
    <a:srgbClr val="01A1DD"/>
    <a:srgbClr val="FBDEC9"/>
    <a:srgbClr val="F9C7A1"/>
    <a:srgbClr val="EFF5FB"/>
    <a:srgbClr val="FFFFFF"/>
    <a:srgbClr val="D0860B"/>
    <a:srgbClr val="ED7D31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2B895D-179A-4B29-B32F-47CDCCCFFCAC}" v="247" dt="2022-07-01T16:00:13.411"/>
    <p1510:client id="{4DE6E040-C12D-44FC-8CFA-A4619FA7FBAA}" v="236" dt="2022-07-02T14:33:45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99" autoAdjust="0"/>
  </p:normalViewPr>
  <p:slideViewPr>
    <p:cSldViewPr snapToGrid="0">
      <p:cViewPr varScale="1">
        <p:scale>
          <a:sx n="79" d="100"/>
          <a:sy n="79" d="100"/>
        </p:scale>
        <p:origin x="80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microsoft.com/office/2018/10/relationships/authors" Target="author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 Catala Sabate" userId="b2767d68-42d2-416b-892b-7475787622f7" providerId="ADAL" clId="{492B895D-179A-4B29-B32F-47CDCCCFFCAC}"/>
    <pc:docChg chg="undo custSel addSld delSld modSld">
      <pc:chgData name="Marti Catala Sabate" userId="b2767d68-42d2-416b-892b-7475787622f7" providerId="ADAL" clId="{492B895D-179A-4B29-B32F-47CDCCCFFCAC}" dt="2022-07-01T16:00:13.411" v="2290"/>
      <pc:docMkLst>
        <pc:docMk/>
      </pc:docMkLst>
      <pc:sldChg chg="addSp modSp mod modAnim">
        <pc:chgData name="Marti Catala Sabate" userId="b2767d68-42d2-416b-892b-7475787622f7" providerId="ADAL" clId="{492B895D-179A-4B29-B32F-47CDCCCFFCAC}" dt="2022-07-01T15:14:00.938" v="39"/>
        <pc:sldMkLst>
          <pc:docMk/>
          <pc:sldMk cId="1444835771" sldId="256"/>
        </pc:sldMkLst>
        <pc:spChg chg="mod">
          <ac:chgData name="Marti Catala Sabate" userId="b2767d68-42d2-416b-892b-7475787622f7" providerId="ADAL" clId="{492B895D-179A-4B29-B32F-47CDCCCFFCAC}" dt="2022-07-01T15:13:05.965" v="23" actId="21"/>
          <ac:spMkLst>
            <pc:docMk/>
            <pc:sldMk cId="1444835771" sldId="256"/>
            <ac:spMk id="2" creationId="{6500394C-1057-A02F-0984-44E3B690312D}"/>
          </ac:spMkLst>
        </pc:spChg>
        <pc:spChg chg="mod">
          <ac:chgData name="Marti Catala Sabate" userId="b2767d68-42d2-416b-892b-7475787622f7" providerId="ADAL" clId="{492B895D-179A-4B29-B32F-47CDCCCFFCAC}" dt="2022-07-01T15:12:52.114" v="18" actId="20577"/>
          <ac:spMkLst>
            <pc:docMk/>
            <pc:sldMk cId="1444835771" sldId="256"/>
            <ac:spMk id="3" creationId="{6D9B4932-F41F-A63F-D2A9-BEBB9F313CD3}"/>
          </ac:spMkLst>
        </pc:spChg>
        <pc:spChg chg="add mod">
          <ac:chgData name="Marti Catala Sabate" userId="b2767d68-42d2-416b-892b-7475787622f7" providerId="ADAL" clId="{492B895D-179A-4B29-B32F-47CDCCCFFCAC}" dt="2022-07-01T15:13:26.864" v="33" actId="1076"/>
          <ac:spMkLst>
            <pc:docMk/>
            <pc:sldMk cId="1444835771" sldId="256"/>
            <ac:spMk id="6" creationId="{603A4984-95DB-5224-78B7-CD4B18CCFAC2}"/>
          </ac:spMkLst>
        </pc:spChg>
        <pc:picChg chg="add mod">
          <ac:chgData name="Marti Catala Sabate" userId="b2767d68-42d2-416b-892b-7475787622f7" providerId="ADAL" clId="{492B895D-179A-4B29-B32F-47CDCCCFFCAC}" dt="2022-07-01T15:13:42.400" v="38" actId="1076"/>
          <ac:picMkLst>
            <pc:docMk/>
            <pc:sldMk cId="1444835771" sldId="256"/>
            <ac:picMk id="1026" creationId="{B399F4E0-5BC9-CD31-8284-E998FB88D802}"/>
          </ac:picMkLst>
        </pc:picChg>
      </pc:sldChg>
      <pc:sldChg chg="delSp modSp mod delAnim modAnim">
        <pc:chgData name="Marti Catala Sabate" userId="b2767d68-42d2-416b-892b-7475787622f7" providerId="ADAL" clId="{492B895D-179A-4B29-B32F-47CDCCCFFCAC}" dt="2022-07-01T15:48:36.873" v="1455" actId="20577"/>
        <pc:sldMkLst>
          <pc:docMk/>
          <pc:sldMk cId="1785596194" sldId="257"/>
        </pc:sldMkLst>
        <pc:spChg chg="mod">
          <ac:chgData name="Marti Catala Sabate" userId="b2767d68-42d2-416b-892b-7475787622f7" providerId="ADAL" clId="{492B895D-179A-4B29-B32F-47CDCCCFFCAC}" dt="2022-07-01T15:48:36.873" v="1455" actId="20577"/>
          <ac:spMkLst>
            <pc:docMk/>
            <pc:sldMk cId="1785596194" sldId="257"/>
            <ac:spMk id="3" creationId="{9F5B4E10-1315-B5D5-C5B7-081B797CD758}"/>
          </ac:spMkLst>
        </pc:spChg>
        <pc:spChg chg="mod">
          <ac:chgData name="Marti Catala Sabate" userId="b2767d68-42d2-416b-892b-7475787622f7" providerId="ADAL" clId="{492B895D-179A-4B29-B32F-47CDCCCFFCAC}" dt="2022-07-01T15:40:19.081" v="1131" actId="20577"/>
          <ac:spMkLst>
            <pc:docMk/>
            <pc:sldMk cId="1785596194" sldId="257"/>
            <ac:spMk id="5" creationId="{13C713F1-A62D-4BFF-0466-4113880C6C5E}"/>
          </ac:spMkLst>
        </pc:spChg>
        <pc:spChg chg="del">
          <ac:chgData name="Marti Catala Sabate" userId="b2767d68-42d2-416b-892b-7475787622f7" providerId="ADAL" clId="{492B895D-179A-4B29-B32F-47CDCCCFFCAC}" dt="2022-07-01T15:14:18.403" v="40" actId="478"/>
          <ac:spMkLst>
            <pc:docMk/>
            <pc:sldMk cId="1785596194" sldId="257"/>
            <ac:spMk id="11" creationId="{F38BFFA7-7E58-79C1-916E-F160716B396F}"/>
          </ac:spMkLst>
        </pc:spChg>
        <pc:cxnChg chg="del">
          <ac:chgData name="Marti Catala Sabate" userId="b2767d68-42d2-416b-892b-7475787622f7" providerId="ADAL" clId="{492B895D-179A-4B29-B32F-47CDCCCFFCAC}" dt="2022-07-01T15:14:18.403" v="40" actId="478"/>
          <ac:cxnSpMkLst>
            <pc:docMk/>
            <pc:sldMk cId="1785596194" sldId="257"/>
            <ac:cxnSpMk id="8" creationId="{24258824-A586-4D62-67AD-73BE8534A501}"/>
          </ac:cxnSpMkLst>
        </pc:cxnChg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3104427488" sldId="258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157101483" sldId="259"/>
        </pc:sldMkLst>
      </pc:sldChg>
      <pc:sldChg chg="addSp modSp mod modAnim">
        <pc:chgData name="Marti Catala Sabate" userId="b2767d68-42d2-416b-892b-7475787622f7" providerId="ADAL" clId="{492B895D-179A-4B29-B32F-47CDCCCFFCAC}" dt="2022-07-01T15:40:29.701" v="1134"/>
        <pc:sldMkLst>
          <pc:docMk/>
          <pc:sldMk cId="1748446207" sldId="260"/>
        </pc:sldMkLst>
        <pc:spChg chg="mod">
          <ac:chgData name="Marti Catala Sabate" userId="b2767d68-42d2-416b-892b-7475787622f7" providerId="ADAL" clId="{492B895D-179A-4B29-B32F-47CDCCCFFCAC}" dt="2022-07-01T15:20:21.783" v="229" actId="20577"/>
          <ac:spMkLst>
            <pc:docMk/>
            <pc:sldMk cId="1748446207" sldId="260"/>
            <ac:spMk id="2" creationId="{1DBB1037-3D3C-039B-5EE2-CF77CF5EB602}"/>
          </ac:spMkLst>
        </pc:spChg>
        <pc:spChg chg="mod">
          <ac:chgData name="Marti Catala Sabate" userId="b2767d68-42d2-416b-892b-7475787622f7" providerId="ADAL" clId="{492B895D-179A-4B29-B32F-47CDCCCFFCAC}" dt="2022-07-01T15:18:52.993" v="183" actId="20577"/>
          <ac:spMkLst>
            <pc:docMk/>
            <pc:sldMk cId="1748446207" sldId="260"/>
            <ac:spMk id="3" creationId="{9F5B4E10-1315-B5D5-C5B7-081B797CD758}"/>
          </ac:spMkLst>
        </pc:spChg>
        <pc:spChg chg="mod">
          <ac:chgData name="Marti Catala Sabate" userId="b2767d68-42d2-416b-892b-7475787622f7" providerId="ADAL" clId="{492B895D-179A-4B29-B32F-47CDCCCFFCAC}" dt="2022-07-01T15:40:29.701" v="1134"/>
          <ac:spMkLst>
            <pc:docMk/>
            <pc:sldMk cId="1748446207" sldId="260"/>
            <ac:spMk id="5" creationId="{BE9B9978-369A-0DB2-C6ED-F6B043B69E8F}"/>
          </ac:spMkLst>
        </pc:spChg>
        <pc:picChg chg="add mod modCrop">
          <ac:chgData name="Marti Catala Sabate" userId="b2767d68-42d2-416b-892b-7475787622f7" providerId="ADAL" clId="{492B895D-179A-4B29-B32F-47CDCCCFFCAC}" dt="2022-07-01T15:19:53.929" v="196" actId="1076"/>
          <ac:picMkLst>
            <pc:docMk/>
            <pc:sldMk cId="1748446207" sldId="260"/>
            <ac:picMk id="8" creationId="{46A0E0B3-9E6A-9FA4-0C72-523962D3949C}"/>
          </ac:picMkLst>
        </pc:picChg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1059596219" sldId="261"/>
        </pc:sldMkLst>
      </pc:sldChg>
      <pc:sldChg chg="modSp new mod">
        <pc:chgData name="Marti Catala Sabate" userId="b2767d68-42d2-416b-892b-7475787622f7" providerId="ADAL" clId="{492B895D-179A-4B29-B32F-47CDCCCFFCAC}" dt="2022-07-01T15:54:43.915" v="1862" actId="20577"/>
        <pc:sldMkLst>
          <pc:docMk/>
          <pc:sldMk cId="1561469123" sldId="261"/>
        </pc:sldMkLst>
        <pc:spChg chg="mod">
          <ac:chgData name="Marti Catala Sabate" userId="b2767d68-42d2-416b-892b-7475787622f7" providerId="ADAL" clId="{492B895D-179A-4B29-B32F-47CDCCCFFCAC}" dt="2022-07-01T15:22:04.073" v="250" actId="20577"/>
          <ac:spMkLst>
            <pc:docMk/>
            <pc:sldMk cId="1561469123" sldId="261"/>
            <ac:spMk id="2" creationId="{4BE75A3D-B267-F11C-49B6-B11C6688F723}"/>
          </ac:spMkLst>
        </pc:spChg>
        <pc:spChg chg="mod">
          <ac:chgData name="Marti Catala Sabate" userId="b2767d68-42d2-416b-892b-7475787622f7" providerId="ADAL" clId="{492B895D-179A-4B29-B32F-47CDCCCFFCAC}" dt="2022-07-01T15:54:43.915" v="1862" actId="20577"/>
          <ac:spMkLst>
            <pc:docMk/>
            <pc:sldMk cId="1561469123" sldId="261"/>
            <ac:spMk id="3" creationId="{C2612C7D-4B3F-CC9C-C384-A53525CA45CA}"/>
          </ac:spMkLst>
        </pc:spChg>
        <pc:spChg chg="mod">
          <ac:chgData name="Marti Catala Sabate" userId="b2767d68-42d2-416b-892b-7475787622f7" providerId="ADAL" clId="{492B895D-179A-4B29-B32F-47CDCCCFFCAC}" dt="2022-07-01T15:40:25.102" v="1132"/>
          <ac:spMkLst>
            <pc:docMk/>
            <pc:sldMk cId="1561469123" sldId="261"/>
            <ac:spMk id="5" creationId="{D9724BB3-C101-1F50-1165-078208720FE1}"/>
          </ac:spMkLst>
        </pc:spChg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2382144633" sldId="262"/>
        </pc:sldMkLst>
      </pc:sldChg>
      <pc:sldChg chg="addSp delSp modSp new mod modAnim">
        <pc:chgData name="Marti Catala Sabate" userId="b2767d68-42d2-416b-892b-7475787622f7" providerId="ADAL" clId="{492B895D-179A-4B29-B32F-47CDCCCFFCAC}" dt="2022-07-01T16:00:13.411" v="2290"/>
        <pc:sldMkLst>
          <pc:docMk/>
          <pc:sldMk cId="3982359607" sldId="262"/>
        </pc:sldMkLst>
        <pc:spChg chg="mod">
          <ac:chgData name="Marti Catala Sabate" userId="b2767d68-42d2-416b-892b-7475787622f7" providerId="ADAL" clId="{492B895D-179A-4B29-B32F-47CDCCCFFCAC}" dt="2022-07-01T15:38:03.849" v="1093" actId="20577"/>
          <ac:spMkLst>
            <pc:docMk/>
            <pc:sldMk cId="3982359607" sldId="262"/>
            <ac:spMk id="2" creationId="{0B4A5AE0-39BE-020D-9C32-60686223550F}"/>
          </ac:spMkLst>
        </pc:spChg>
        <pc:spChg chg="del mod">
          <ac:chgData name="Marti Catala Sabate" userId="b2767d68-42d2-416b-892b-7475787622f7" providerId="ADAL" clId="{492B895D-179A-4B29-B32F-47CDCCCFFCAC}" dt="2022-07-01T15:38:24.300" v="1103" actId="478"/>
          <ac:spMkLst>
            <pc:docMk/>
            <pc:sldMk cId="3982359607" sldId="262"/>
            <ac:spMk id="3" creationId="{3B71B044-D1D4-EFC4-8F45-2A9ED83D5B53}"/>
          </ac:spMkLst>
        </pc:spChg>
        <pc:spChg chg="mod">
          <ac:chgData name="Marti Catala Sabate" userId="b2767d68-42d2-416b-892b-7475787622f7" providerId="ADAL" clId="{492B895D-179A-4B29-B32F-47CDCCCFFCAC}" dt="2022-07-01T15:40:27.766" v="1133"/>
          <ac:spMkLst>
            <pc:docMk/>
            <pc:sldMk cId="3982359607" sldId="262"/>
            <ac:spMk id="5" creationId="{5DF9C599-9D0B-D840-9D20-E408B1ECCB3A}"/>
          </ac:spMkLst>
        </pc:spChg>
        <pc:spChg chg="add del mod">
          <ac:chgData name="Marti Catala Sabate" userId="b2767d68-42d2-416b-892b-7475787622f7" providerId="ADAL" clId="{492B895D-179A-4B29-B32F-47CDCCCFFCAC}" dt="2022-07-01T15:38:26.073" v="1104" actId="478"/>
          <ac:spMkLst>
            <pc:docMk/>
            <pc:sldMk cId="3982359607" sldId="262"/>
            <ac:spMk id="8" creationId="{965B773B-1529-F436-C9C4-93C0BC553E07}"/>
          </ac:spMkLst>
        </pc:spChg>
        <pc:spChg chg="add mod">
          <ac:chgData name="Marti Catala Sabate" userId="b2767d68-42d2-416b-892b-7475787622f7" providerId="ADAL" clId="{492B895D-179A-4B29-B32F-47CDCCCFFCAC}" dt="2022-07-01T15:47:12.865" v="1405" actId="14100"/>
          <ac:spMkLst>
            <pc:docMk/>
            <pc:sldMk cId="3982359607" sldId="262"/>
            <ac:spMk id="9" creationId="{43096E8D-02FA-FAEB-7C08-995F9214CEA5}"/>
          </ac:spMkLst>
        </pc:spChg>
        <pc:spChg chg="add mod">
          <ac:chgData name="Marti Catala Sabate" userId="b2767d68-42d2-416b-892b-7475787622f7" providerId="ADAL" clId="{492B895D-179A-4B29-B32F-47CDCCCFFCAC}" dt="2022-07-01T15:58:08.396" v="2154" actId="113"/>
          <ac:spMkLst>
            <pc:docMk/>
            <pc:sldMk cId="3982359607" sldId="262"/>
            <ac:spMk id="10" creationId="{E5BB9942-CFBB-7027-0418-19B0B5132B02}"/>
          </ac:spMkLst>
        </pc:spChg>
        <pc:spChg chg="add mod">
          <ac:chgData name="Marti Catala Sabate" userId="b2767d68-42d2-416b-892b-7475787622f7" providerId="ADAL" clId="{492B895D-179A-4B29-B32F-47CDCCCFFCAC}" dt="2022-07-01T15:59:37.125" v="2284" actId="114"/>
          <ac:spMkLst>
            <pc:docMk/>
            <pc:sldMk cId="3982359607" sldId="262"/>
            <ac:spMk id="11" creationId="{CD6FD0E5-BDB3-A638-9EE4-DD1231E58C5F}"/>
          </ac:spMkLst>
        </pc:spChg>
        <pc:spChg chg="add mod">
          <ac:chgData name="Marti Catala Sabate" userId="b2767d68-42d2-416b-892b-7475787622f7" providerId="ADAL" clId="{492B895D-179A-4B29-B32F-47CDCCCFFCAC}" dt="2022-07-01T15:47:55.652" v="1437" actId="113"/>
          <ac:spMkLst>
            <pc:docMk/>
            <pc:sldMk cId="3982359607" sldId="262"/>
            <ac:spMk id="12" creationId="{E4F6C861-8CC2-EDA7-8D6E-295290140CFD}"/>
          </ac:spMkLst>
        </pc:spChg>
        <pc:spChg chg="add mod">
          <ac:chgData name="Marti Catala Sabate" userId="b2767d68-42d2-416b-892b-7475787622f7" providerId="ADAL" clId="{492B895D-179A-4B29-B32F-47CDCCCFFCAC}" dt="2022-07-01T15:50:03.970" v="1600" actId="207"/>
          <ac:spMkLst>
            <pc:docMk/>
            <pc:sldMk cId="3982359607" sldId="262"/>
            <ac:spMk id="13" creationId="{EB9DB1D4-4D18-18B3-A7B9-86844953C782}"/>
          </ac:spMkLst>
        </pc:spChg>
        <pc:spChg chg="add mod">
          <ac:chgData name="Marti Catala Sabate" userId="b2767d68-42d2-416b-892b-7475787622f7" providerId="ADAL" clId="{492B895D-179A-4B29-B32F-47CDCCCFFCAC}" dt="2022-07-01T15:48:45.482" v="1458" actId="207"/>
          <ac:spMkLst>
            <pc:docMk/>
            <pc:sldMk cId="3982359607" sldId="262"/>
            <ac:spMk id="14" creationId="{8CFB4C8B-B692-8338-4406-C7E1B5883EBB}"/>
          </ac:spMkLst>
        </pc:spChg>
      </pc:sldChg>
      <pc:sldChg chg="modSp add mod">
        <pc:chgData name="Marti Catala Sabate" userId="b2767d68-42d2-416b-892b-7475787622f7" providerId="ADAL" clId="{492B895D-179A-4B29-B32F-47CDCCCFFCAC}" dt="2022-07-01T15:52:23.551" v="1738" actId="20577"/>
        <pc:sldMkLst>
          <pc:docMk/>
          <pc:sldMk cId="346218875" sldId="263"/>
        </pc:sldMkLst>
        <pc:spChg chg="mod">
          <ac:chgData name="Marti Catala Sabate" userId="b2767d68-42d2-416b-892b-7475787622f7" providerId="ADAL" clId="{492B895D-179A-4B29-B32F-47CDCCCFFCAC}" dt="2022-07-01T15:52:23.551" v="1738" actId="20577"/>
          <ac:spMkLst>
            <pc:docMk/>
            <pc:sldMk cId="346218875" sldId="263"/>
            <ac:spMk id="3" creationId="{C2612C7D-4B3F-CC9C-C384-A53525CA45CA}"/>
          </ac:spMkLst>
        </pc:spChg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1365129997" sldId="263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2825968492" sldId="264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3002363917" sldId="265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2650068908" sldId="268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1012126441" sldId="269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1231836366" sldId="270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1120699010" sldId="271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885917513" sldId="272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2528214464" sldId="273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1808634358" sldId="276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4182569534" sldId="277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3754953515" sldId="278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2358712729" sldId="279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803686217" sldId="282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1430358172" sldId="283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3045059049" sldId="284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381281874" sldId="285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1875288265" sldId="288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1877211214" sldId="289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2916885380" sldId="290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888670262" sldId="291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4230892748" sldId="292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697227937" sldId="293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215551706" sldId="294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975208592" sldId="295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207780484" sldId="296"/>
        </pc:sldMkLst>
      </pc:sldChg>
      <pc:sldChg chg="del">
        <pc:chgData name="Marti Catala Sabate" userId="b2767d68-42d2-416b-892b-7475787622f7" providerId="ADAL" clId="{492B895D-179A-4B29-B32F-47CDCCCFFCAC}" dt="2022-07-01T15:14:28.184" v="41" actId="47"/>
        <pc:sldMkLst>
          <pc:docMk/>
          <pc:sldMk cId="1297199802" sldId="298"/>
        </pc:sldMkLst>
      </pc:sldChg>
    </pc:docChg>
  </pc:docChgLst>
  <pc:docChgLst>
    <pc:chgData name="Marti Catala Sabate" userId="b2767d68-42d2-416b-892b-7475787622f7" providerId="ADAL" clId="{4DE6E040-C12D-44FC-8CFA-A4619FA7FBAA}"/>
    <pc:docChg chg="undo custSel addSld delSld modSld">
      <pc:chgData name="Marti Catala Sabate" userId="b2767d68-42d2-416b-892b-7475787622f7" providerId="ADAL" clId="{4DE6E040-C12D-44FC-8CFA-A4619FA7FBAA}" dt="2022-07-02T14:33:46.590" v="393" actId="478"/>
      <pc:docMkLst>
        <pc:docMk/>
      </pc:docMkLst>
      <pc:sldChg chg="delSp modSp mod delAnim modAnim">
        <pc:chgData name="Marti Catala Sabate" userId="b2767d68-42d2-416b-892b-7475787622f7" providerId="ADAL" clId="{4DE6E040-C12D-44FC-8CFA-A4619FA7FBAA}" dt="2022-07-02T14:10:17.895" v="6" actId="478"/>
        <pc:sldMkLst>
          <pc:docMk/>
          <pc:sldMk cId="1444835771" sldId="256"/>
        </pc:sldMkLst>
        <pc:spChg chg="mod">
          <ac:chgData name="Marti Catala Sabate" userId="b2767d68-42d2-416b-892b-7475787622f7" providerId="ADAL" clId="{4DE6E040-C12D-44FC-8CFA-A4619FA7FBAA}" dt="2022-07-02T14:10:12.360" v="5" actId="27636"/>
          <ac:spMkLst>
            <pc:docMk/>
            <pc:sldMk cId="1444835771" sldId="256"/>
            <ac:spMk id="2" creationId="{6500394C-1057-A02F-0984-44E3B690312D}"/>
          </ac:spMkLst>
        </pc:spChg>
        <pc:spChg chg="del">
          <ac:chgData name="Marti Catala Sabate" userId="b2767d68-42d2-416b-892b-7475787622f7" providerId="ADAL" clId="{4DE6E040-C12D-44FC-8CFA-A4619FA7FBAA}" dt="2022-07-02T14:10:11.127" v="3" actId="478"/>
          <ac:spMkLst>
            <pc:docMk/>
            <pc:sldMk cId="1444835771" sldId="256"/>
            <ac:spMk id="6" creationId="{603A4984-95DB-5224-78B7-CD4B18CCFAC2}"/>
          </ac:spMkLst>
        </pc:spChg>
        <pc:picChg chg="del">
          <ac:chgData name="Marti Catala Sabate" userId="b2767d68-42d2-416b-892b-7475787622f7" providerId="ADAL" clId="{4DE6E040-C12D-44FC-8CFA-A4619FA7FBAA}" dt="2022-07-02T14:10:17.895" v="6" actId="478"/>
          <ac:picMkLst>
            <pc:docMk/>
            <pc:sldMk cId="1444835771" sldId="256"/>
            <ac:picMk id="1026" creationId="{B399F4E0-5BC9-CD31-8284-E998FB88D802}"/>
          </ac:picMkLst>
        </pc:picChg>
      </pc:sldChg>
      <pc:sldChg chg="del">
        <pc:chgData name="Marti Catala Sabate" userId="b2767d68-42d2-416b-892b-7475787622f7" providerId="ADAL" clId="{4DE6E040-C12D-44FC-8CFA-A4619FA7FBAA}" dt="2022-07-02T14:10:51.151" v="8" actId="47"/>
        <pc:sldMkLst>
          <pc:docMk/>
          <pc:sldMk cId="1785596194" sldId="257"/>
        </pc:sldMkLst>
      </pc:sldChg>
      <pc:sldChg chg="add del">
        <pc:chgData name="Marti Catala Sabate" userId="b2767d68-42d2-416b-892b-7475787622f7" providerId="ADAL" clId="{4DE6E040-C12D-44FC-8CFA-A4619FA7FBAA}" dt="2022-07-02T14:11:04.665" v="17" actId="47"/>
        <pc:sldMkLst>
          <pc:docMk/>
          <pc:sldMk cId="2640091858" sldId="257"/>
        </pc:sldMkLst>
      </pc:sldChg>
      <pc:sldChg chg="modSp add mod">
        <pc:chgData name="Marti Catala Sabate" userId="b2767d68-42d2-416b-892b-7475787622f7" providerId="ADAL" clId="{4DE6E040-C12D-44FC-8CFA-A4619FA7FBAA}" dt="2022-07-02T14:27:15.975" v="326" actId="207"/>
        <pc:sldMkLst>
          <pc:docMk/>
          <pc:sldMk cId="697300451" sldId="258"/>
        </pc:sldMkLst>
        <pc:spChg chg="mod">
          <ac:chgData name="Marti Catala Sabate" userId="b2767d68-42d2-416b-892b-7475787622f7" providerId="ADAL" clId="{4DE6E040-C12D-44FC-8CFA-A4619FA7FBAA}" dt="2022-07-02T14:13:39.295" v="55" actId="20577"/>
          <ac:spMkLst>
            <pc:docMk/>
            <pc:sldMk cId="697300451" sldId="258"/>
            <ac:spMk id="3" creationId="{369BA3BC-5109-45C3-B3BE-09F0B2A8ACC8}"/>
          </ac:spMkLst>
        </pc:spChg>
        <pc:spChg chg="mod">
          <ac:chgData name="Marti Catala Sabate" userId="b2767d68-42d2-416b-892b-7475787622f7" providerId="ADAL" clId="{4DE6E040-C12D-44FC-8CFA-A4619FA7FBAA}" dt="2022-07-02T14:27:15.975" v="326" actId="207"/>
          <ac:spMkLst>
            <pc:docMk/>
            <pc:sldMk cId="697300451" sldId="258"/>
            <ac:spMk id="5" creationId="{A7F0C1C5-12F6-4E4C-8061-311E9377815B}"/>
          </ac:spMkLst>
        </pc:spChg>
        <pc:spChg chg="mod">
          <ac:chgData name="Marti Catala Sabate" userId="b2767d68-42d2-416b-892b-7475787622f7" providerId="ADAL" clId="{4DE6E040-C12D-44FC-8CFA-A4619FA7FBAA}" dt="2022-07-02T14:14:25.494" v="120" actId="14100"/>
          <ac:spMkLst>
            <pc:docMk/>
            <pc:sldMk cId="697300451" sldId="258"/>
            <ac:spMk id="15" creationId="{7BEDF5F9-A703-419E-B7A6-80AA4A9584BC}"/>
          </ac:spMkLst>
        </pc:spChg>
        <pc:picChg chg="mod">
          <ac:chgData name="Marti Catala Sabate" userId="b2767d68-42d2-416b-892b-7475787622f7" providerId="ADAL" clId="{4DE6E040-C12D-44FC-8CFA-A4619FA7FBAA}" dt="2022-07-02T14:13:13.542" v="44" actId="1076"/>
          <ac:picMkLst>
            <pc:docMk/>
            <pc:sldMk cId="697300451" sldId="258"/>
            <ac:picMk id="11" creationId="{68254D83-65E4-49F8-8E0F-F8253AD160FE}"/>
          </ac:picMkLst>
        </pc:picChg>
        <pc:picChg chg="mod">
          <ac:chgData name="Marti Catala Sabate" userId="b2767d68-42d2-416b-892b-7475787622f7" providerId="ADAL" clId="{4DE6E040-C12D-44FC-8CFA-A4619FA7FBAA}" dt="2022-07-02T14:13:21.446" v="48" actId="1076"/>
          <ac:picMkLst>
            <pc:docMk/>
            <pc:sldMk cId="697300451" sldId="258"/>
            <ac:picMk id="12" creationId="{9B38864B-83CD-4BBC-80DC-936D815FDEC7}"/>
          </ac:picMkLst>
        </pc:picChg>
        <pc:picChg chg="mod">
          <ac:chgData name="Marti Catala Sabate" userId="b2767d68-42d2-416b-892b-7475787622f7" providerId="ADAL" clId="{4DE6E040-C12D-44FC-8CFA-A4619FA7FBAA}" dt="2022-07-02T14:13:36.766" v="53" actId="1076"/>
          <ac:picMkLst>
            <pc:docMk/>
            <pc:sldMk cId="697300451" sldId="258"/>
            <ac:picMk id="13" creationId="{C12B117F-F4AC-4531-B995-14A857ABEC8A}"/>
          </ac:picMkLst>
        </pc:picChg>
        <pc:picChg chg="mod">
          <ac:chgData name="Marti Catala Sabate" userId="b2767d68-42d2-416b-892b-7475787622f7" providerId="ADAL" clId="{4DE6E040-C12D-44FC-8CFA-A4619FA7FBAA}" dt="2022-07-02T14:13:43.798" v="56" actId="1076"/>
          <ac:picMkLst>
            <pc:docMk/>
            <pc:sldMk cId="697300451" sldId="258"/>
            <ac:picMk id="14" creationId="{EDDCA3B9-5981-442F-960A-A236E28565FC}"/>
          </ac:picMkLst>
        </pc:picChg>
        <pc:picChg chg="mod">
          <ac:chgData name="Marti Catala Sabate" userId="b2767d68-42d2-416b-892b-7475787622f7" providerId="ADAL" clId="{4DE6E040-C12D-44FC-8CFA-A4619FA7FBAA}" dt="2022-07-02T14:13:06.190" v="43" actId="1038"/>
          <ac:picMkLst>
            <pc:docMk/>
            <pc:sldMk cId="697300451" sldId="258"/>
            <ac:picMk id="1028" creationId="{398BFAA1-79D6-412B-9333-F1E44C305E4A}"/>
          </ac:picMkLst>
        </pc:picChg>
      </pc:sldChg>
      <pc:sldChg chg="delSp modSp add mod delAnim modAnim">
        <pc:chgData name="Marti Catala Sabate" userId="b2767d68-42d2-416b-892b-7475787622f7" providerId="ADAL" clId="{4DE6E040-C12D-44FC-8CFA-A4619FA7FBAA}" dt="2022-07-02T14:31:01.791" v="370" actId="478"/>
        <pc:sldMkLst>
          <pc:docMk/>
          <pc:sldMk cId="1338124774" sldId="259"/>
        </pc:sldMkLst>
        <pc:spChg chg="mod">
          <ac:chgData name="Marti Catala Sabate" userId="b2767d68-42d2-416b-892b-7475787622f7" providerId="ADAL" clId="{4DE6E040-C12D-44FC-8CFA-A4619FA7FBAA}" dt="2022-07-02T14:30:58.461" v="368" actId="207"/>
          <ac:spMkLst>
            <pc:docMk/>
            <pc:sldMk cId="1338124774" sldId="259"/>
            <ac:spMk id="3" creationId="{B5CBEA63-30FC-4AF8-8B1F-8F74F7B54429}"/>
          </ac:spMkLst>
        </pc:spChg>
        <pc:spChg chg="del">
          <ac:chgData name="Marti Catala Sabate" userId="b2767d68-42d2-416b-892b-7475787622f7" providerId="ADAL" clId="{4DE6E040-C12D-44FC-8CFA-A4619FA7FBAA}" dt="2022-07-02T14:31:01.791" v="370" actId="478"/>
          <ac:spMkLst>
            <pc:docMk/>
            <pc:sldMk cId="1338124774" sldId="259"/>
            <ac:spMk id="5" creationId="{224F8A17-7ED3-4AA8-A4EC-40CA33369BB2}"/>
          </ac:spMkLst>
        </pc:spChg>
        <pc:picChg chg="del">
          <ac:chgData name="Marti Catala Sabate" userId="b2767d68-42d2-416b-892b-7475787622f7" providerId="ADAL" clId="{4DE6E040-C12D-44FC-8CFA-A4619FA7FBAA}" dt="2022-07-02T14:31:00.048" v="369" actId="478"/>
          <ac:picMkLst>
            <pc:docMk/>
            <pc:sldMk cId="1338124774" sldId="259"/>
            <ac:picMk id="4" creationId="{64A0CA55-2391-4C60-A833-D223E9464ACF}"/>
          </ac:picMkLst>
        </pc:picChg>
      </pc:sldChg>
      <pc:sldChg chg="del">
        <pc:chgData name="Marti Catala Sabate" userId="b2767d68-42d2-416b-892b-7475787622f7" providerId="ADAL" clId="{4DE6E040-C12D-44FC-8CFA-A4619FA7FBAA}" dt="2022-07-02T14:09:10.134" v="0" actId="47"/>
        <pc:sldMkLst>
          <pc:docMk/>
          <pc:sldMk cId="1748446207" sldId="260"/>
        </pc:sldMkLst>
      </pc:sldChg>
      <pc:sldChg chg="del">
        <pc:chgData name="Marti Catala Sabate" userId="b2767d68-42d2-416b-892b-7475787622f7" providerId="ADAL" clId="{4DE6E040-C12D-44FC-8CFA-A4619FA7FBAA}" dt="2022-07-02T14:09:10.134" v="0" actId="47"/>
        <pc:sldMkLst>
          <pc:docMk/>
          <pc:sldMk cId="1561469123" sldId="261"/>
        </pc:sldMkLst>
      </pc:sldChg>
      <pc:sldChg chg="delSp add mod delAnim modAnim">
        <pc:chgData name="Marti Catala Sabate" userId="b2767d68-42d2-416b-892b-7475787622f7" providerId="ADAL" clId="{4DE6E040-C12D-44FC-8CFA-A4619FA7FBAA}" dt="2022-07-02T14:31:10.543" v="372" actId="478"/>
        <pc:sldMkLst>
          <pc:docMk/>
          <pc:sldMk cId="3993342351" sldId="261"/>
        </pc:sldMkLst>
        <pc:spChg chg="del">
          <ac:chgData name="Marti Catala Sabate" userId="b2767d68-42d2-416b-892b-7475787622f7" providerId="ADAL" clId="{4DE6E040-C12D-44FC-8CFA-A4619FA7FBAA}" dt="2022-07-02T14:31:10.543" v="372" actId="478"/>
          <ac:spMkLst>
            <pc:docMk/>
            <pc:sldMk cId="3993342351" sldId="261"/>
            <ac:spMk id="7" creationId="{43F88462-29F4-4940-BA59-D214A52D5C23}"/>
          </ac:spMkLst>
        </pc:spChg>
        <pc:picChg chg="del">
          <ac:chgData name="Marti Catala Sabate" userId="b2767d68-42d2-416b-892b-7475787622f7" providerId="ADAL" clId="{4DE6E040-C12D-44FC-8CFA-A4619FA7FBAA}" dt="2022-07-02T14:31:09.014" v="371" actId="478"/>
          <ac:picMkLst>
            <pc:docMk/>
            <pc:sldMk cId="3993342351" sldId="261"/>
            <ac:picMk id="4" creationId="{1643C597-17D4-403B-BFB6-E9296ADA83EF}"/>
          </ac:picMkLst>
        </pc:picChg>
      </pc:sldChg>
      <pc:sldChg chg="addSp delSp modSp add mod delAnim modAnim">
        <pc:chgData name="Marti Catala Sabate" userId="b2767d68-42d2-416b-892b-7475787622f7" providerId="ADAL" clId="{4DE6E040-C12D-44FC-8CFA-A4619FA7FBAA}" dt="2022-07-02T14:26:07.605" v="322"/>
        <pc:sldMkLst>
          <pc:docMk/>
          <pc:sldMk cId="769653635" sldId="262"/>
        </pc:sldMkLst>
        <pc:spChg chg="mod">
          <ac:chgData name="Marti Catala Sabate" userId="b2767d68-42d2-416b-892b-7475787622f7" providerId="ADAL" clId="{4DE6E040-C12D-44FC-8CFA-A4619FA7FBAA}" dt="2022-07-02T14:10:58.526" v="11" actId="27636"/>
          <ac:spMkLst>
            <pc:docMk/>
            <pc:sldMk cId="769653635" sldId="262"/>
            <ac:spMk id="2" creationId="{A652EED2-F136-435E-B976-8DDE524B18CF}"/>
          </ac:spMkLst>
        </pc:spChg>
        <pc:spChg chg="mod">
          <ac:chgData name="Marti Catala Sabate" userId="b2767d68-42d2-416b-892b-7475787622f7" providerId="ADAL" clId="{4DE6E040-C12D-44FC-8CFA-A4619FA7FBAA}" dt="2022-07-02T14:24:53.910" v="319" actId="207"/>
          <ac:spMkLst>
            <pc:docMk/>
            <pc:sldMk cId="769653635" sldId="262"/>
            <ac:spMk id="3" creationId="{B5CBEA63-30FC-4AF8-8B1F-8F74F7B54429}"/>
          </ac:spMkLst>
        </pc:spChg>
        <pc:spChg chg="mod">
          <ac:chgData name="Marti Catala Sabate" userId="b2767d68-42d2-416b-892b-7475787622f7" providerId="ADAL" clId="{4DE6E040-C12D-44FC-8CFA-A4619FA7FBAA}" dt="2022-07-02T14:18:04.574" v="211" actId="1076"/>
          <ac:spMkLst>
            <pc:docMk/>
            <pc:sldMk cId="769653635" sldId="262"/>
            <ac:spMk id="5" creationId="{9B7C0246-ED1A-4550-B7C3-DAB75A5C995D}"/>
          </ac:spMkLst>
        </pc:spChg>
        <pc:spChg chg="del mod">
          <ac:chgData name="Marti Catala Sabate" userId="b2767d68-42d2-416b-892b-7475787622f7" providerId="ADAL" clId="{4DE6E040-C12D-44FC-8CFA-A4619FA7FBAA}" dt="2022-07-02T14:18:31.831" v="220" actId="478"/>
          <ac:spMkLst>
            <pc:docMk/>
            <pc:sldMk cId="769653635" sldId="262"/>
            <ac:spMk id="6" creationId="{66DE2C13-6C02-47E5-8F1D-4D3E83C14D92}"/>
          </ac:spMkLst>
        </pc:spChg>
        <pc:spChg chg="del mod">
          <ac:chgData name="Marti Catala Sabate" userId="b2767d68-42d2-416b-892b-7475787622f7" providerId="ADAL" clId="{4DE6E040-C12D-44FC-8CFA-A4619FA7FBAA}" dt="2022-07-02T14:18:53.999" v="226" actId="478"/>
          <ac:spMkLst>
            <pc:docMk/>
            <pc:sldMk cId="769653635" sldId="262"/>
            <ac:spMk id="7" creationId="{9DAE1B88-7CDD-40B7-AB3A-F7D0B3F64642}"/>
          </ac:spMkLst>
        </pc:spChg>
        <pc:spChg chg="mod">
          <ac:chgData name="Marti Catala Sabate" userId="b2767d68-42d2-416b-892b-7475787622f7" providerId="ADAL" clId="{4DE6E040-C12D-44FC-8CFA-A4619FA7FBAA}" dt="2022-07-02T14:21:56.567" v="276" actId="207"/>
          <ac:spMkLst>
            <pc:docMk/>
            <pc:sldMk cId="769653635" sldId="262"/>
            <ac:spMk id="8" creationId="{BADF8E69-1D20-4C52-B1C5-81ED5696E943}"/>
          </ac:spMkLst>
        </pc:spChg>
        <pc:spChg chg="mod">
          <ac:chgData name="Marti Catala Sabate" userId="b2767d68-42d2-416b-892b-7475787622f7" providerId="ADAL" clId="{4DE6E040-C12D-44FC-8CFA-A4619FA7FBAA}" dt="2022-07-02T14:21:54.367" v="275" actId="207"/>
          <ac:spMkLst>
            <pc:docMk/>
            <pc:sldMk cId="769653635" sldId="262"/>
            <ac:spMk id="9" creationId="{11A63F49-DA57-4F41-A341-0BCF13549164}"/>
          </ac:spMkLst>
        </pc:spChg>
        <pc:spChg chg="mod">
          <ac:chgData name="Marti Catala Sabate" userId="b2767d68-42d2-416b-892b-7475787622f7" providerId="ADAL" clId="{4DE6E040-C12D-44FC-8CFA-A4619FA7FBAA}" dt="2022-07-02T14:21:52.591" v="274" actId="207"/>
          <ac:spMkLst>
            <pc:docMk/>
            <pc:sldMk cId="769653635" sldId="262"/>
            <ac:spMk id="11" creationId="{EAD10484-8071-4259-9727-1D997122DA68}"/>
          </ac:spMkLst>
        </pc:spChg>
        <pc:spChg chg="mod">
          <ac:chgData name="Marti Catala Sabate" userId="b2767d68-42d2-416b-892b-7475787622f7" providerId="ADAL" clId="{4DE6E040-C12D-44FC-8CFA-A4619FA7FBAA}" dt="2022-07-02T14:21:49.327" v="273" actId="207"/>
          <ac:spMkLst>
            <pc:docMk/>
            <pc:sldMk cId="769653635" sldId="262"/>
            <ac:spMk id="12" creationId="{DFD1E4D4-BD62-4B0E-96E4-E0BE77E39EEA}"/>
          </ac:spMkLst>
        </pc:spChg>
        <pc:spChg chg="mod">
          <ac:chgData name="Marti Catala Sabate" userId="b2767d68-42d2-416b-892b-7475787622f7" providerId="ADAL" clId="{4DE6E040-C12D-44FC-8CFA-A4619FA7FBAA}" dt="2022-07-02T14:24:17.042" v="311" actId="208"/>
          <ac:spMkLst>
            <pc:docMk/>
            <pc:sldMk cId="769653635" sldId="262"/>
            <ac:spMk id="15" creationId="{0AAA3140-1723-474E-9F53-154A9D04B24C}"/>
          </ac:spMkLst>
        </pc:spChg>
        <pc:spChg chg="mod">
          <ac:chgData name="Marti Catala Sabate" userId="b2767d68-42d2-416b-892b-7475787622f7" providerId="ADAL" clId="{4DE6E040-C12D-44FC-8CFA-A4619FA7FBAA}" dt="2022-07-02T14:20:20.262" v="246" actId="1076"/>
          <ac:spMkLst>
            <pc:docMk/>
            <pc:sldMk cId="769653635" sldId="262"/>
            <ac:spMk id="16" creationId="{F4B83AD9-44C6-4FEA-8C3B-CDC6FBAB1573}"/>
          </ac:spMkLst>
        </pc:spChg>
        <pc:spChg chg="mod">
          <ac:chgData name="Marti Catala Sabate" userId="b2767d68-42d2-416b-892b-7475787622f7" providerId="ADAL" clId="{4DE6E040-C12D-44FC-8CFA-A4619FA7FBAA}" dt="2022-07-02T14:21:46.975" v="272" actId="207"/>
          <ac:spMkLst>
            <pc:docMk/>
            <pc:sldMk cId="769653635" sldId="262"/>
            <ac:spMk id="17" creationId="{676A8191-D003-42CF-B32F-0D195CE5867F}"/>
          </ac:spMkLst>
        </pc:spChg>
        <pc:spChg chg="mod">
          <ac:chgData name="Marti Catala Sabate" userId="b2767d68-42d2-416b-892b-7475787622f7" providerId="ADAL" clId="{4DE6E040-C12D-44FC-8CFA-A4619FA7FBAA}" dt="2022-07-02T14:22:57.798" v="290" actId="1076"/>
          <ac:spMkLst>
            <pc:docMk/>
            <pc:sldMk cId="769653635" sldId="262"/>
            <ac:spMk id="20" creationId="{1233C692-DF7E-454C-B88B-C08FE6633086}"/>
          </ac:spMkLst>
        </pc:spChg>
        <pc:spChg chg="mod">
          <ac:chgData name="Marti Catala Sabate" userId="b2767d68-42d2-416b-892b-7475787622f7" providerId="ADAL" clId="{4DE6E040-C12D-44FC-8CFA-A4619FA7FBAA}" dt="2022-07-02T14:23:01.404" v="291" actId="207"/>
          <ac:spMkLst>
            <pc:docMk/>
            <pc:sldMk cId="769653635" sldId="262"/>
            <ac:spMk id="21" creationId="{7D62E90D-E6F5-44A8-9015-05A3CB1EBE2D}"/>
          </ac:spMkLst>
        </pc:spChg>
        <pc:spChg chg="mod">
          <ac:chgData name="Marti Catala Sabate" userId="b2767d68-42d2-416b-892b-7475787622f7" providerId="ADAL" clId="{4DE6E040-C12D-44FC-8CFA-A4619FA7FBAA}" dt="2022-07-02T14:24:31.549" v="315" actId="1076"/>
          <ac:spMkLst>
            <pc:docMk/>
            <pc:sldMk cId="769653635" sldId="262"/>
            <ac:spMk id="22" creationId="{A8499E08-32DD-4DCE-B990-F01FCAF917BC}"/>
          </ac:spMkLst>
        </pc:spChg>
        <pc:spChg chg="mod">
          <ac:chgData name="Marti Catala Sabate" userId="b2767d68-42d2-416b-892b-7475787622f7" providerId="ADAL" clId="{4DE6E040-C12D-44FC-8CFA-A4619FA7FBAA}" dt="2022-07-02T14:24:49.268" v="318" actId="208"/>
          <ac:spMkLst>
            <pc:docMk/>
            <pc:sldMk cId="769653635" sldId="262"/>
            <ac:spMk id="23" creationId="{C5592D90-6FF3-4A67-854A-C103B056197C}"/>
          </ac:spMkLst>
        </pc:spChg>
        <pc:spChg chg="mod">
          <ac:chgData name="Marti Catala Sabate" userId="b2767d68-42d2-416b-892b-7475787622f7" providerId="ADAL" clId="{4DE6E040-C12D-44FC-8CFA-A4619FA7FBAA}" dt="2022-07-02T14:24:44.797" v="317" actId="1076"/>
          <ac:spMkLst>
            <pc:docMk/>
            <pc:sldMk cId="769653635" sldId="262"/>
            <ac:spMk id="24" creationId="{A5446C6A-6126-463B-8D28-D57FAB4D3E8B}"/>
          </ac:spMkLst>
        </pc:spChg>
        <pc:spChg chg="add mod">
          <ac:chgData name="Marti Catala Sabate" userId="b2767d68-42d2-416b-892b-7475787622f7" providerId="ADAL" clId="{4DE6E040-C12D-44FC-8CFA-A4619FA7FBAA}" dt="2022-07-02T14:18:40.967" v="222" actId="1076"/>
          <ac:spMkLst>
            <pc:docMk/>
            <pc:sldMk cId="769653635" sldId="262"/>
            <ac:spMk id="25" creationId="{647116CE-463C-2ECD-2D14-1E4B9CAC3B61}"/>
          </ac:spMkLst>
        </pc:spChg>
        <pc:spChg chg="add mod">
          <ac:chgData name="Marti Catala Sabate" userId="b2767d68-42d2-416b-892b-7475787622f7" providerId="ADAL" clId="{4DE6E040-C12D-44FC-8CFA-A4619FA7FBAA}" dt="2022-07-02T14:19:02.030" v="227" actId="1076"/>
          <ac:spMkLst>
            <pc:docMk/>
            <pc:sldMk cId="769653635" sldId="262"/>
            <ac:spMk id="26" creationId="{5102DA3D-9527-E50E-96A0-286BCCD06192}"/>
          </ac:spMkLst>
        </pc:spChg>
        <pc:picChg chg="del">
          <ac:chgData name="Marti Catala Sabate" userId="b2767d68-42d2-416b-892b-7475787622f7" providerId="ADAL" clId="{4DE6E040-C12D-44FC-8CFA-A4619FA7FBAA}" dt="2022-07-02T14:16:06.537" v="153" actId="478"/>
          <ac:picMkLst>
            <pc:docMk/>
            <pc:sldMk cId="769653635" sldId="262"/>
            <ac:picMk id="2050" creationId="{01A2FEA9-58A1-45BC-83F2-CABD586CB4DC}"/>
          </ac:picMkLst>
        </pc:picChg>
        <pc:cxnChg chg="mod">
          <ac:chgData name="Marti Catala Sabate" userId="b2767d68-42d2-416b-892b-7475787622f7" providerId="ADAL" clId="{4DE6E040-C12D-44FC-8CFA-A4619FA7FBAA}" dt="2022-07-02T14:19:57.613" v="240" actId="14100"/>
          <ac:cxnSpMkLst>
            <pc:docMk/>
            <pc:sldMk cId="769653635" sldId="262"/>
            <ac:cxnSpMk id="14" creationId="{F5DF2976-A8E4-4DA5-84BC-06FC3692C7C9}"/>
          </ac:cxnSpMkLst>
        </pc:cxnChg>
      </pc:sldChg>
      <pc:sldChg chg="del">
        <pc:chgData name="Marti Catala Sabate" userId="b2767d68-42d2-416b-892b-7475787622f7" providerId="ADAL" clId="{4DE6E040-C12D-44FC-8CFA-A4619FA7FBAA}" dt="2022-07-02T14:09:10.134" v="0" actId="47"/>
        <pc:sldMkLst>
          <pc:docMk/>
          <pc:sldMk cId="3982359607" sldId="262"/>
        </pc:sldMkLst>
      </pc:sldChg>
      <pc:sldChg chg="del">
        <pc:chgData name="Marti Catala Sabate" userId="b2767d68-42d2-416b-892b-7475787622f7" providerId="ADAL" clId="{4DE6E040-C12D-44FC-8CFA-A4619FA7FBAA}" dt="2022-07-02T14:09:10.134" v="0" actId="47"/>
        <pc:sldMkLst>
          <pc:docMk/>
          <pc:sldMk cId="346218875" sldId="263"/>
        </pc:sldMkLst>
      </pc:sldChg>
      <pc:sldChg chg="delSp modSp add mod delAnim modAnim">
        <pc:chgData name="Marti Catala Sabate" userId="b2767d68-42d2-416b-892b-7475787622f7" providerId="ADAL" clId="{4DE6E040-C12D-44FC-8CFA-A4619FA7FBAA}" dt="2022-07-02T14:29:36.086" v="350" actId="404"/>
        <pc:sldMkLst>
          <pc:docMk/>
          <pc:sldMk cId="2515790366" sldId="263"/>
        </pc:sldMkLst>
        <pc:spChg chg="mod">
          <ac:chgData name="Marti Catala Sabate" userId="b2767d68-42d2-416b-892b-7475787622f7" providerId="ADAL" clId="{4DE6E040-C12D-44FC-8CFA-A4619FA7FBAA}" dt="2022-07-02T14:29:36.086" v="350" actId="404"/>
          <ac:spMkLst>
            <pc:docMk/>
            <pc:sldMk cId="2515790366" sldId="263"/>
            <ac:spMk id="3" creationId="{B5CBEA63-30FC-4AF8-8B1F-8F74F7B54429}"/>
          </ac:spMkLst>
        </pc:spChg>
        <pc:spChg chg="del">
          <ac:chgData name="Marti Catala Sabate" userId="b2767d68-42d2-416b-892b-7475787622f7" providerId="ADAL" clId="{4DE6E040-C12D-44FC-8CFA-A4619FA7FBAA}" dt="2022-07-02T14:28:07.367" v="331" actId="478"/>
          <ac:spMkLst>
            <pc:docMk/>
            <pc:sldMk cId="2515790366" sldId="263"/>
            <ac:spMk id="5" creationId="{02859176-1DCE-49BC-9E88-36A5498433A2}"/>
          </ac:spMkLst>
        </pc:spChg>
        <pc:picChg chg="del">
          <ac:chgData name="Marti Catala Sabate" userId="b2767d68-42d2-416b-892b-7475787622f7" providerId="ADAL" clId="{4DE6E040-C12D-44FC-8CFA-A4619FA7FBAA}" dt="2022-07-02T14:28:04.287" v="330" actId="478"/>
          <ac:picMkLst>
            <pc:docMk/>
            <pc:sldMk cId="2515790366" sldId="263"/>
            <ac:picMk id="4" creationId="{EEA12F83-3DFC-41BF-8053-FA066814FC28}"/>
          </ac:picMkLst>
        </pc:picChg>
      </pc:sldChg>
      <pc:sldChg chg="delSp modSp add mod delAnim modAnim">
        <pc:chgData name="Marti Catala Sabate" userId="b2767d68-42d2-416b-892b-7475787622f7" providerId="ADAL" clId="{4DE6E040-C12D-44FC-8CFA-A4619FA7FBAA}" dt="2022-07-02T14:29:54.479" v="354" actId="478"/>
        <pc:sldMkLst>
          <pc:docMk/>
          <pc:sldMk cId="3126950281" sldId="264"/>
        </pc:sldMkLst>
        <pc:spChg chg="mod">
          <ac:chgData name="Marti Catala Sabate" userId="b2767d68-42d2-416b-892b-7475787622f7" providerId="ADAL" clId="{4DE6E040-C12D-44FC-8CFA-A4619FA7FBAA}" dt="2022-07-02T14:10:58.539" v="13" actId="27636"/>
          <ac:spMkLst>
            <pc:docMk/>
            <pc:sldMk cId="3126950281" sldId="264"/>
            <ac:spMk id="2" creationId="{A652EED2-F136-435E-B976-8DDE524B18CF}"/>
          </ac:spMkLst>
        </pc:spChg>
        <pc:spChg chg="mod">
          <ac:chgData name="Marti Catala Sabate" userId="b2767d68-42d2-416b-892b-7475787622f7" providerId="ADAL" clId="{4DE6E040-C12D-44FC-8CFA-A4619FA7FBAA}" dt="2022-07-02T14:29:49.519" v="352" actId="404"/>
          <ac:spMkLst>
            <pc:docMk/>
            <pc:sldMk cId="3126950281" sldId="264"/>
            <ac:spMk id="3" creationId="{B5CBEA63-30FC-4AF8-8B1F-8F74F7B54429}"/>
          </ac:spMkLst>
        </pc:spChg>
        <pc:spChg chg="del">
          <ac:chgData name="Marti Catala Sabate" userId="b2767d68-42d2-416b-892b-7475787622f7" providerId="ADAL" clId="{4DE6E040-C12D-44FC-8CFA-A4619FA7FBAA}" dt="2022-07-02T14:29:54.479" v="354" actId="478"/>
          <ac:spMkLst>
            <pc:docMk/>
            <pc:sldMk cId="3126950281" sldId="264"/>
            <ac:spMk id="5" creationId="{A81B95A1-35BF-46C5-9066-6E3F2971D28E}"/>
          </ac:spMkLst>
        </pc:spChg>
        <pc:picChg chg="del">
          <ac:chgData name="Marti Catala Sabate" userId="b2767d68-42d2-416b-892b-7475787622f7" providerId="ADAL" clId="{4DE6E040-C12D-44FC-8CFA-A4619FA7FBAA}" dt="2022-07-02T14:29:52.551" v="353" actId="478"/>
          <ac:picMkLst>
            <pc:docMk/>
            <pc:sldMk cId="3126950281" sldId="264"/>
            <ac:picMk id="4" creationId="{BC969B8E-5B92-4457-B582-3B77111CCEDF}"/>
          </ac:picMkLst>
        </pc:picChg>
      </pc:sldChg>
      <pc:sldChg chg="delSp modSp add mod delAnim modAnim">
        <pc:chgData name="Marti Catala Sabate" userId="b2767d68-42d2-416b-892b-7475787622f7" providerId="ADAL" clId="{4DE6E040-C12D-44FC-8CFA-A4619FA7FBAA}" dt="2022-07-02T14:30:12.022" v="361" actId="207"/>
        <pc:sldMkLst>
          <pc:docMk/>
          <pc:sldMk cId="3811010401" sldId="265"/>
        </pc:sldMkLst>
        <pc:spChg chg="mod">
          <ac:chgData name="Marti Catala Sabate" userId="b2767d68-42d2-416b-892b-7475787622f7" providerId="ADAL" clId="{4DE6E040-C12D-44FC-8CFA-A4619FA7FBAA}" dt="2022-07-02T14:30:12.022" v="361" actId="207"/>
          <ac:spMkLst>
            <pc:docMk/>
            <pc:sldMk cId="3811010401" sldId="265"/>
            <ac:spMk id="3" creationId="{B5CBEA63-30FC-4AF8-8B1F-8F74F7B54429}"/>
          </ac:spMkLst>
        </pc:spChg>
        <pc:spChg chg="del">
          <ac:chgData name="Marti Catala Sabate" userId="b2767d68-42d2-416b-892b-7475787622f7" providerId="ADAL" clId="{4DE6E040-C12D-44FC-8CFA-A4619FA7FBAA}" dt="2022-07-02T14:30:05.063" v="358" actId="478"/>
          <ac:spMkLst>
            <pc:docMk/>
            <pc:sldMk cId="3811010401" sldId="265"/>
            <ac:spMk id="5" creationId="{34641E02-AC8B-45A8-A8DE-2AC8994C45A6}"/>
          </ac:spMkLst>
        </pc:spChg>
        <pc:picChg chg="del">
          <ac:chgData name="Marti Catala Sabate" userId="b2767d68-42d2-416b-892b-7475787622f7" providerId="ADAL" clId="{4DE6E040-C12D-44FC-8CFA-A4619FA7FBAA}" dt="2022-07-02T14:30:03.678" v="357" actId="478"/>
          <ac:picMkLst>
            <pc:docMk/>
            <pc:sldMk cId="3811010401" sldId="265"/>
            <ac:picMk id="4" creationId="{CD3E3343-DE58-4B1C-9DA2-B80DB28AB909}"/>
          </ac:picMkLst>
        </pc:picChg>
      </pc:sldChg>
      <pc:sldChg chg="delSp modSp add mod delAnim modAnim">
        <pc:chgData name="Marti Catala Sabate" userId="b2767d68-42d2-416b-892b-7475787622f7" providerId="ADAL" clId="{4DE6E040-C12D-44FC-8CFA-A4619FA7FBAA}" dt="2022-07-02T14:29:24.469" v="348" actId="404"/>
        <pc:sldMkLst>
          <pc:docMk/>
          <pc:sldMk cId="49603546" sldId="267"/>
        </pc:sldMkLst>
        <pc:spChg chg="mod">
          <ac:chgData name="Marti Catala Sabate" userId="b2767d68-42d2-416b-892b-7475787622f7" providerId="ADAL" clId="{4DE6E040-C12D-44FC-8CFA-A4619FA7FBAA}" dt="2022-07-02T14:29:24.469" v="348" actId="404"/>
          <ac:spMkLst>
            <pc:docMk/>
            <pc:sldMk cId="49603546" sldId="267"/>
            <ac:spMk id="3" creationId="{B5CBEA63-30FC-4AF8-8B1F-8F74F7B54429}"/>
          </ac:spMkLst>
        </pc:spChg>
        <pc:spChg chg="del">
          <ac:chgData name="Marti Catala Sabate" userId="b2767d68-42d2-416b-892b-7475787622f7" providerId="ADAL" clId="{4DE6E040-C12D-44FC-8CFA-A4619FA7FBAA}" dt="2022-07-02T14:28:43.727" v="340" actId="478"/>
          <ac:spMkLst>
            <pc:docMk/>
            <pc:sldMk cId="49603546" sldId="267"/>
            <ac:spMk id="10" creationId="{5E5D43A2-938F-4CF3-8AE8-426630185D46}"/>
          </ac:spMkLst>
        </pc:spChg>
        <pc:picChg chg="del">
          <ac:chgData name="Marti Catala Sabate" userId="b2767d68-42d2-416b-892b-7475787622f7" providerId="ADAL" clId="{4DE6E040-C12D-44FC-8CFA-A4619FA7FBAA}" dt="2022-07-02T14:28:41.831" v="339" actId="478"/>
          <ac:picMkLst>
            <pc:docMk/>
            <pc:sldMk cId="49603546" sldId="267"/>
            <ac:picMk id="9" creationId="{98B9534F-ABD8-4860-96A6-C66316FA0E60}"/>
          </ac:picMkLst>
        </pc:picChg>
      </pc:sldChg>
      <pc:sldChg chg="modSp add mod modAnim">
        <pc:chgData name="Marti Catala Sabate" userId="b2767d68-42d2-416b-892b-7475787622f7" providerId="ADAL" clId="{4DE6E040-C12D-44FC-8CFA-A4619FA7FBAA}" dt="2022-07-02T14:32:56.764" v="390" actId="404"/>
        <pc:sldMkLst>
          <pc:docMk/>
          <pc:sldMk cId="2184469392" sldId="268"/>
        </pc:sldMkLst>
        <pc:spChg chg="mod">
          <ac:chgData name="Marti Catala Sabate" userId="b2767d68-42d2-416b-892b-7475787622f7" providerId="ADAL" clId="{4DE6E040-C12D-44FC-8CFA-A4619FA7FBAA}" dt="2022-07-02T14:32:56.764" v="390" actId="404"/>
          <ac:spMkLst>
            <pc:docMk/>
            <pc:sldMk cId="2184469392" sldId="268"/>
            <ac:spMk id="3" creationId="{8E09381D-80F1-43E7-AC41-5A104C7AA9F8}"/>
          </ac:spMkLst>
        </pc:spChg>
      </pc:sldChg>
      <pc:sldChg chg="delSp add mod delAnim modAnim">
        <pc:chgData name="Marti Catala Sabate" userId="b2767d68-42d2-416b-892b-7475787622f7" providerId="ADAL" clId="{4DE6E040-C12D-44FC-8CFA-A4619FA7FBAA}" dt="2022-07-02T14:33:46.590" v="393" actId="478"/>
        <pc:sldMkLst>
          <pc:docMk/>
          <pc:sldMk cId="1664130209" sldId="269"/>
        </pc:sldMkLst>
        <pc:spChg chg="del">
          <ac:chgData name="Marti Catala Sabate" userId="b2767d68-42d2-416b-892b-7475787622f7" providerId="ADAL" clId="{4DE6E040-C12D-44FC-8CFA-A4619FA7FBAA}" dt="2022-07-02T14:33:44.145" v="391" actId="478"/>
          <ac:spMkLst>
            <pc:docMk/>
            <pc:sldMk cId="1664130209" sldId="269"/>
            <ac:spMk id="10" creationId="{316A260F-407C-45BA-A412-D5E012207C19}"/>
          </ac:spMkLst>
        </pc:spChg>
        <pc:spChg chg="del">
          <ac:chgData name="Marti Catala Sabate" userId="b2767d68-42d2-416b-892b-7475787622f7" providerId="ADAL" clId="{4DE6E040-C12D-44FC-8CFA-A4619FA7FBAA}" dt="2022-07-02T14:33:46.590" v="393" actId="478"/>
          <ac:spMkLst>
            <pc:docMk/>
            <pc:sldMk cId="1664130209" sldId="269"/>
            <ac:spMk id="12" creationId="{DE9C54F9-BEA3-4A7D-867E-ED5F566DF052}"/>
          </ac:spMkLst>
        </pc:spChg>
        <pc:picChg chg="del">
          <ac:chgData name="Marti Catala Sabate" userId="b2767d68-42d2-416b-892b-7475787622f7" providerId="ADAL" clId="{4DE6E040-C12D-44FC-8CFA-A4619FA7FBAA}" dt="2022-07-02T14:33:45.078" v="392" actId="478"/>
          <ac:picMkLst>
            <pc:docMk/>
            <pc:sldMk cId="1664130209" sldId="269"/>
            <ac:picMk id="11" creationId="{8937ED6F-6E84-486A-87E3-9F447198049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AEEF9-A3A4-4B3A-B7FD-D56E09E30A73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1B87D-D81D-4BAE-BF46-E6294E5BDB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933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1B87D-D81D-4BAE-BF46-E6294E5BDBD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18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C7C7-0E80-8AAF-3705-F6052EF12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64A08-E1BF-0BE3-8C96-121BC662E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C9DDA-DADC-AE03-3AF4-B028B8D4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06/07/2022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FAFA9-3E5A-B9C2-0C42-F8A4566D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0" i="0">
                <a:solidFill>
                  <a:srgbClr val="000000"/>
                </a:solidFill>
                <a:effectLst/>
                <a:latin typeface="WordVisi_MSFontService"/>
              </a:rPr>
              <a:t>Real World Evidence for Clinical Research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E46D0-3955-4265-F96C-7A3C5060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025B-7F0F-4F5F-A9FB-A4490176B4B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78784B-5D1E-F8C3-DADD-CC3FF897552D}"/>
              </a:ext>
            </a:extLst>
          </p:cNvPr>
          <p:cNvCxnSpPr>
            <a:cxnSpLocks/>
          </p:cNvCxnSpPr>
          <p:nvPr userDrawn="1"/>
        </p:nvCxnSpPr>
        <p:spPr>
          <a:xfrm>
            <a:off x="0" y="955040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73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7F19-889B-DD8C-AE96-ABBBE5DF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578D0-14C4-FC4C-42CE-9A5230776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872EF-E19F-1CEB-C09A-293AE158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06/07/2022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FDF27-3BFB-6270-BF68-C92FAED6B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Real World Evidence for Clinical Research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353AC-7826-33D4-4F8D-F5C99057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025B-7F0F-4F5F-A9FB-A4490176B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40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C3B8AC-4BF2-2AC7-DACB-BCE2B0B83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61847-3AEC-051D-C3BB-A4C6DC0C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3C0C0-4A1F-6029-E6C2-47CBE2BC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06/07/2022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8D14D-FB3E-D7D9-CEC8-F28EA5E1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Real World Evidence for Clinical Research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CA736-0E82-B746-A616-24F21266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025B-7F0F-4F5F-A9FB-A4490176B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36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3711-B67E-A153-31A1-3C12C3A4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891"/>
            <a:ext cx="8290560" cy="985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36063-628D-FF2E-35F7-BE1DB1D4C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815"/>
            <a:ext cx="10515600" cy="43513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4B718-7443-82ED-C932-273A95E5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06/07/2022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A27EA-17EB-2C86-AF8F-4B6C7B92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Real World Evidence for Clinical Research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09C75-78A2-96CD-7865-39989713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025B-7F0F-4F5F-A9FB-A4490176B4BA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C7A22C-F588-74F6-6104-4FBA1D7A95A2}"/>
              </a:ext>
            </a:extLst>
          </p:cNvPr>
          <p:cNvCxnSpPr>
            <a:cxnSpLocks/>
          </p:cNvCxnSpPr>
          <p:nvPr userDrawn="1"/>
        </p:nvCxnSpPr>
        <p:spPr>
          <a:xfrm>
            <a:off x="0" y="1351280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0D014D-70C2-D718-2469-AA41EE677B96}"/>
              </a:ext>
            </a:extLst>
          </p:cNvPr>
          <p:cNvCxnSpPr>
            <a:cxnSpLocks/>
          </p:cNvCxnSpPr>
          <p:nvPr userDrawn="1"/>
        </p:nvCxnSpPr>
        <p:spPr>
          <a:xfrm>
            <a:off x="0" y="6253480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DORMS_RGB.jpg">
            <a:extLst>
              <a:ext uri="{FF2B5EF4-FFF2-40B4-BE49-F238E27FC236}">
                <a16:creationId xmlns:a16="http://schemas.microsoft.com/office/drawing/2014/main" id="{4597CBBA-2119-B20F-B2CC-6CC8B4F92E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"/>
          <a:stretch/>
        </p:blipFill>
        <p:spPr>
          <a:xfrm>
            <a:off x="9128760" y="388348"/>
            <a:ext cx="2885440" cy="73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6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9333F-482F-09A5-C82F-BF6CFC31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CE131-546D-5CA2-F9FE-8CB0DAF10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F163A-214A-300C-D790-35BE5357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06/07/2022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A839B-C30D-6FF7-7314-88C3CBDF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Real World Evidence for Clinical Research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FB676-13AA-C3A5-2DE7-7E44114B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025B-7F0F-4F5F-A9FB-A4490176B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98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3DC6-0BC0-B0C3-44E7-86B26A3B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EF01A-8280-0241-0365-E604431ED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ED4AF-EE71-960F-F30C-38749AF99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3343D-9E5F-B166-F165-94016F71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06/07/2022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2B4B5-EC30-6C2C-020B-551E6E6F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Real World Evidence for Clinical Research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E3491-6739-CE7B-6D24-89A12466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025B-7F0F-4F5F-A9FB-A4490176B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90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5E36-27A6-F08D-D748-9FC59BEC7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B185F-780C-CE3A-1810-36489055B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B7F83-8E19-B80F-DFB6-15B9F67F1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D0431-B315-8DFE-AE52-1929A18AA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ECF36-CB98-CD4B-C655-901AD5599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9B2F0-9B52-2AED-3D98-A23E013D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06/07/2022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BC7BF-6B77-BD16-7792-75916079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Real World Evidence for Clinical Research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2A909-0FE4-9320-6E8D-9D8435D5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025B-7F0F-4F5F-A9FB-A4490176B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89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01CCDE-CB40-A9D7-F4C7-4F3B2BCBCBFA}"/>
              </a:ext>
            </a:extLst>
          </p:cNvPr>
          <p:cNvSpPr/>
          <p:nvPr userDrawn="1"/>
        </p:nvSpPr>
        <p:spPr>
          <a:xfrm>
            <a:off x="0" y="0"/>
            <a:ext cx="12192000" cy="1351263"/>
          </a:xfrm>
          <a:prstGeom prst="rect">
            <a:avLst/>
          </a:prstGeom>
          <a:solidFill>
            <a:srgbClr val="FBE4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5C714-FAC2-B731-8CF4-89AB4BE1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488"/>
            <a:ext cx="10515600" cy="11059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D6EB50-F5C3-0938-D06E-54354021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06/07/2022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6A34C-390A-BC93-8C25-EE03EA71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Real World Evidence for Clinical Research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0F703-3BFF-3CDA-57CF-3D1B46A8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025B-7F0F-4F5F-A9FB-A4490176B4BA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26CF57-57E1-6E4A-F9A1-A70509CAABD0}"/>
              </a:ext>
            </a:extLst>
          </p:cNvPr>
          <p:cNvCxnSpPr>
            <a:cxnSpLocks/>
          </p:cNvCxnSpPr>
          <p:nvPr userDrawn="1"/>
        </p:nvCxnSpPr>
        <p:spPr>
          <a:xfrm>
            <a:off x="0" y="1351280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F14B9A-62DA-3C95-E507-6EDC1DFC9F75}"/>
              </a:ext>
            </a:extLst>
          </p:cNvPr>
          <p:cNvCxnSpPr>
            <a:cxnSpLocks/>
          </p:cNvCxnSpPr>
          <p:nvPr userDrawn="1"/>
        </p:nvCxnSpPr>
        <p:spPr>
          <a:xfrm>
            <a:off x="0" y="6253480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NDORMS_RGB.jpg">
            <a:extLst>
              <a:ext uri="{FF2B5EF4-FFF2-40B4-BE49-F238E27FC236}">
                <a16:creationId xmlns:a16="http://schemas.microsoft.com/office/drawing/2014/main" id="{74A4F346-1EA8-BF51-49AE-6C694A94F3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"/>
          <a:stretch/>
        </p:blipFill>
        <p:spPr>
          <a:xfrm>
            <a:off x="9128760" y="388348"/>
            <a:ext cx="2885440" cy="73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9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59C9F-1131-0E69-57BC-25AC2D95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06/07/2022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0FC2F-E99B-C970-F0AA-31B34127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Real World Evidence for Clinical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9DADA-0B6D-3BE5-9591-DCC2EC9F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025B-7F0F-4F5F-A9FB-A4490176B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31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CE92-0CAF-AF06-A6FA-449326E9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7B8D2-F151-B2FA-0363-EB3B1DB38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5DD79-D807-3205-7AF7-7A407955D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AB7F1-0266-5828-C808-193F0395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06/07/2022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3C2B5-CAD1-D12B-F329-DD31928C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Real World Evidence for Clinical Research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77EE2-6A57-AA4B-16B6-3EA8F1E0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025B-7F0F-4F5F-A9FB-A4490176B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2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04AB-EAF6-A256-B4CC-BD6315658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2C7EC-5D0E-31FA-9DAE-277970F18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E205A-B036-9B0D-1075-EEB115726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A8452-F653-152A-FC8D-FB1E4019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06/07/2022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5AA66-251E-E456-EAFD-6A23ACE5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Real World Evidence for Clinical Research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09CF0-5F0A-4B6E-AC14-11D1FB72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025B-7F0F-4F5F-A9FB-A4490176B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88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E0428-F1EF-9948-021C-FF151658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88022-7617-52F9-4021-8756F3358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20A33-C322-8FB5-5A84-03E5BB5A7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06/07/2022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F039F-BFA0-2DCA-1A08-D5F495D35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Real World Evidence for Clinical Research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A1F28-A1B0-4B6B-8ED3-AFD1B8B6F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2025B-7F0F-4F5F-A9FB-A4490176B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81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394C-1057-A02F-0984-44E3B6903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000" b="0" i="0" dirty="0">
                <a:solidFill>
                  <a:schemeClr val="tx2">
                    <a:lumMod val="50000"/>
                  </a:schemeClr>
                </a:solidFill>
                <a:effectLst/>
                <a:latin typeface="-apple-system"/>
              </a:rPr>
              <a:t>Writing bespoke code for the OMOP CDM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B4932-F41F-A63F-D2A9-BEBB9F313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28</a:t>
            </a:r>
            <a:r>
              <a:rPr lang="en-GB" baseline="30000" dirty="0"/>
              <a:t>th</a:t>
            </a:r>
            <a:r>
              <a:rPr lang="en-GB" dirty="0"/>
              <a:t> September 2022</a:t>
            </a:r>
          </a:p>
          <a:p>
            <a:r>
              <a:rPr lang="en-GB" dirty="0"/>
              <a:t>Martí </a:t>
            </a:r>
            <a:r>
              <a:rPr lang="en-GB" dirty="0" err="1"/>
              <a:t>Català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5C3ADF-94AB-EBA7-830C-53FD38EB26FE}"/>
              </a:ext>
            </a:extLst>
          </p:cNvPr>
          <p:cNvSpPr txBox="1"/>
          <p:nvPr/>
        </p:nvSpPr>
        <p:spPr>
          <a:xfrm>
            <a:off x="478868" y="428125"/>
            <a:ext cx="6151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0">
                <a:solidFill>
                  <a:srgbClr val="000000"/>
                </a:solidFill>
                <a:effectLst/>
                <a:latin typeface="WordVisi_MSFontService"/>
              </a:rPr>
              <a:t>Real World Evidence for Clinical Research </a:t>
            </a:r>
            <a:r>
              <a:rPr lang="en-GB" sz="2400" b="0" i="0">
                <a:solidFill>
                  <a:srgbClr val="000000"/>
                </a:solidFill>
                <a:effectLst/>
                <a:latin typeface="WordVisi_MSFontService"/>
              </a:rPr>
              <a:t> </a:t>
            </a:r>
            <a:endParaRPr lang="en-GB" sz="2400">
              <a:latin typeface="WordVisi_MSFontService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7F1041-AAD8-D2C3-7565-46EF5CC74311}"/>
              </a:ext>
            </a:extLst>
          </p:cNvPr>
          <p:cNvGrpSpPr/>
          <p:nvPr/>
        </p:nvGrpSpPr>
        <p:grpSpPr>
          <a:xfrm>
            <a:off x="2259369" y="5349875"/>
            <a:ext cx="7673262" cy="1080000"/>
            <a:chOff x="1250096" y="5464371"/>
            <a:chExt cx="7673262" cy="1080000"/>
          </a:xfrm>
        </p:grpSpPr>
        <p:pic>
          <p:nvPicPr>
            <p:cNvPr id="4" name="Picture 3" descr="NDORMS_RGB.jpg">
              <a:extLst>
                <a:ext uri="{FF2B5EF4-FFF2-40B4-BE49-F238E27FC236}">
                  <a16:creationId xmlns:a16="http://schemas.microsoft.com/office/drawing/2014/main" id="{3510A21D-BFFA-83A8-E0AE-E7BA9B761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54" t="15307" r="-64" b="9892"/>
            <a:stretch/>
          </p:blipFill>
          <p:spPr>
            <a:xfrm>
              <a:off x="7834628" y="5464371"/>
              <a:ext cx="1088730" cy="1080000"/>
            </a:xfrm>
            <a:prstGeom prst="rect">
              <a:avLst/>
            </a:prstGeom>
          </p:spPr>
        </p:pic>
        <p:pic>
          <p:nvPicPr>
            <p:cNvPr id="5" name="Picture 4" descr="NDORMS_RGB.jpg">
              <a:extLst>
                <a:ext uri="{FF2B5EF4-FFF2-40B4-BE49-F238E27FC236}">
                  <a16:creationId xmlns:a16="http://schemas.microsoft.com/office/drawing/2014/main" id="{7C86358C-652E-9951-0A8C-B21372FB3E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408"/>
            <a:stretch/>
          </p:blipFill>
          <p:spPr>
            <a:xfrm>
              <a:off x="4357373" y="5464371"/>
              <a:ext cx="3246999" cy="1080000"/>
            </a:xfrm>
            <a:prstGeom prst="rect">
              <a:avLst/>
            </a:prstGeom>
          </p:spPr>
        </p:pic>
        <p:pic>
          <p:nvPicPr>
            <p:cNvPr id="12" name="Picture 11" descr="Shape, icon&#10;&#10;Description automatically generated with medium confidence">
              <a:extLst>
                <a:ext uri="{FF2B5EF4-FFF2-40B4-BE49-F238E27FC236}">
                  <a16:creationId xmlns:a16="http://schemas.microsoft.com/office/drawing/2014/main" id="{13D8EE68-D636-4851-F2DE-4E5FE7D0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096" y="5464371"/>
              <a:ext cx="2877021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83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ED51-93E2-4FF0-8E5D-D9390FAAB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1770"/>
            <a:ext cx="10058400" cy="808370"/>
          </a:xfrm>
        </p:spPr>
        <p:txBody>
          <a:bodyPr anchor="b"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BA3BC-5109-45C3-B3BE-09F0B2A8A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75" y="1930734"/>
            <a:ext cx="5557182" cy="436100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>
                <a:solidFill>
                  <a:srgbClr val="00B050"/>
                </a:solidFill>
              </a:rPr>
              <a:t>  </a:t>
            </a:r>
            <a:r>
              <a:rPr lang="en-GB" sz="2000" b="1" dirty="0">
                <a:solidFill>
                  <a:srgbClr val="00B050"/>
                </a:solidFill>
              </a:rPr>
              <a:t>User friendly </a:t>
            </a:r>
            <a:r>
              <a:rPr lang="en-GB" sz="2000" dirty="0"/>
              <a:t>(at least for us as we know how to program in it).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2000" dirty="0"/>
              <a:t>   It can be used for the </a:t>
            </a:r>
            <a:r>
              <a:rPr lang="en-GB" sz="2000" b="1" dirty="0">
                <a:solidFill>
                  <a:srgbClr val="00B050"/>
                </a:solidFill>
              </a:rPr>
              <a:t>statistical analysis </a:t>
            </a:r>
            <a:r>
              <a:rPr lang="en-GB" sz="2000" dirty="0"/>
              <a:t>(compute PS, SMD, RR, logistic regression, matching…)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2000" b="1" dirty="0">
                <a:solidFill>
                  <a:srgbClr val="00B050"/>
                </a:solidFill>
              </a:rPr>
              <a:t>   Simple commands </a:t>
            </a:r>
            <a:r>
              <a:rPr lang="en-GB" sz="2000" dirty="0"/>
              <a:t>to manage big tables of information (we are going to see them).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2000" b="1" dirty="0">
                <a:solidFill>
                  <a:srgbClr val="FF0000"/>
                </a:solidFill>
              </a:rPr>
              <a:t> Memory problem</a:t>
            </a:r>
            <a:endParaRPr lang="en-GB" sz="20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200" dirty="0"/>
              <a:t>AURUM data: 6,600 GB </a:t>
            </a:r>
            <a:r>
              <a:rPr lang="en-GB" sz="1100" dirty="0"/>
              <a:t>(our best computer has 256 GB of RAM)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200" dirty="0"/>
              <a:t>Person table: 5 GB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200" dirty="0"/>
              <a:t>Drug exposure table: 190 GB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200" dirty="0"/>
              <a:t>Condition occurrence table: 470 GB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200" dirty="0"/>
              <a:t>In general (RAM 32/64 GB) </a:t>
            </a:r>
            <a:r>
              <a:rPr lang="en-GB" sz="1200" dirty="0">
                <a:sym typeface="Wingdings" panose="05000000000000000000" pitchFamily="2" charset="2"/>
              </a:rPr>
              <a:t> </a:t>
            </a:r>
            <a:r>
              <a:rPr lang="en-GB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Nightmare</a:t>
            </a:r>
            <a:endParaRPr lang="en-GB" sz="1600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26F3E-D50E-4491-A294-A1FB638E8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893" y="1165437"/>
            <a:ext cx="1542854" cy="720000"/>
          </a:xfrm>
          <a:prstGeom prst="rect">
            <a:avLst/>
          </a:prstGeom>
        </p:spPr>
      </p:pic>
      <p:pic>
        <p:nvPicPr>
          <p:cNvPr id="1026" name="Picture 2" descr="RStudio - RStudio">
            <a:extLst>
              <a:ext uri="{FF2B5EF4-FFF2-40B4-BE49-F238E27FC236}">
                <a16:creationId xmlns:a16="http://schemas.microsoft.com/office/drawing/2014/main" id="{44A85A94-287E-40C1-8C5A-2785CB6A3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33" b="96000" l="889" r="95556">
                        <a14:foregroundMark x1="9778" y1="46667" x2="39556" y2="13778"/>
                        <a14:foregroundMark x1="39556" y1="13778" x2="82667" y2="34667"/>
                        <a14:foregroundMark x1="82667" y1="34667" x2="52444" y2="83111"/>
                        <a14:foregroundMark x1="52444" y1="83111" x2="24444" y2="40889"/>
                        <a14:foregroundMark x1="24444" y1="40889" x2="66667" y2="51111"/>
                        <a14:foregroundMark x1="95556" y1="55111" x2="95556" y2="55111"/>
                        <a14:foregroundMark x1="51111" y1="6222" x2="51111" y2="6222"/>
                        <a14:foregroundMark x1="6222" y1="46667" x2="6222" y2="46667"/>
                        <a14:foregroundMark x1="1333" y1="51111" x2="1333" y2="51111"/>
                        <a14:foregroundMark x1="28444" y1="90667" x2="71111" y2="92444"/>
                        <a14:foregroundMark x1="54222" y1="96444" x2="54222" y2="96444"/>
                        <a14:foregroundMark x1="50222" y1="1333" x2="50222" y2="1333"/>
                        <a14:foregroundMark x1="31111" y1="27111" x2="38667" y2="71111"/>
                        <a14:foregroundMark x1="38667" y1="71111" x2="70667" y2="66667"/>
                        <a14:foregroundMark x1="64889" y1="65333" x2="63556" y2="63556"/>
                        <a14:foregroundMark x1="61333" y1="61333" x2="61333" y2="61333"/>
                        <a14:foregroundMark x1="55111" y1="54222" x2="55111" y2="54222"/>
                        <a14:foregroundMark x1="59556" y1="40444" x2="59556" y2="40444"/>
                        <a14:foregroundMark x1="64444" y1="39556" x2="64444" y2="39556"/>
                        <a14:foregroundMark x1="63556" y1="34222" x2="63556" y2="34222"/>
                        <a14:foregroundMark x1="62667" y1="41778" x2="62667" y2="41778"/>
                        <a14:foregroundMark x1="56444" y1="44444" x2="56444" y2="44444"/>
                        <a14:foregroundMark x1="62667" y1="35556" x2="62667" y2="35556"/>
                        <a14:foregroundMark x1="60444" y1="31111" x2="60444" y2="31111"/>
                        <a14:foregroundMark x1="53333" y1="28889" x2="53333" y2="28889"/>
                        <a14:foregroundMark x1="52889" y1="28889" x2="49778" y2="28889"/>
                        <a14:foregroundMark x1="44889" y1="28000" x2="44889" y2="28000"/>
                        <a14:foregroundMark x1="44000" y1="28000" x2="44000" y2="28000"/>
                        <a14:foregroundMark x1="39556" y1="28000" x2="39556" y2="28000"/>
                        <a14:foregroundMark x1="37778" y1="27111" x2="37778" y2="27111"/>
                        <a14:foregroundMark x1="37778" y1="27111" x2="37778" y2="27111"/>
                        <a14:foregroundMark x1="35556" y1="26222" x2="35556" y2="26222"/>
                        <a14:foregroundMark x1="38667" y1="32000" x2="38667" y2="32000"/>
                        <a14:foregroundMark x1="40444" y1="32444" x2="40444" y2="32444"/>
                        <a14:foregroundMark x1="40889" y1="48000" x2="40889" y2="48000"/>
                        <a14:foregroundMark x1="41778" y1="52889" x2="41778" y2="52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5" y="116543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971AA9D-4090-4568-A261-E3CD95348E9F}"/>
              </a:ext>
            </a:extLst>
          </p:cNvPr>
          <p:cNvSpPr txBox="1">
            <a:spLocks/>
          </p:cNvSpPr>
          <p:nvPr/>
        </p:nvSpPr>
        <p:spPr>
          <a:xfrm>
            <a:off x="6526874" y="1930734"/>
            <a:ext cx="4815254" cy="4606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2000" b="1" dirty="0">
                <a:solidFill>
                  <a:srgbClr val="FF0000"/>
                </a:solidFill>
              </a:rPr>
              <a:t>Not user friendly </a:t>
            </a:r>
            <a:r>
              <a:rPr lang="en-GB" sz="2000" dirty="0"/>
              <a:t>(at least we do not know how to use it).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2000" b="1" dirty="0">
                <a:solidFill>
                  <a:srgbClr val="00B050"/>
                </a:solidFill>
              </a:rPr>
              <a:t>Simple commands </a:t>
            </a:r>
            <a:r>
              <a:rPr lang="en-GB" sz="2000" dirty="0"/>
              <a:t>to manage big tables of information (faster than R in fact).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2000" dirty="0"/>
              <a:t>It can </a:t>
            </a:r>
            <a:r>
              <a:rPr lang="en-GB" sz="2000" b="1" dirty="0">
                <a:solidFill>
                  <a:srgbClr val="FF0000"/>
                </a:solidFill>
              </a:rPr>
              <a:t>NOT</a:t>
            </a:r>
            <a:r>
              <a:rPr lang="en-GB" sz="2000" dirty="0"/>
              <a:t> be used for the </a:t>
            </a:r>
            <a:r>
              <a:rPr lang="en-GB" sz="2000" b="1" dirty="0">
                <a:solidFill>
                  <a:srgbClr val="FF0000"/>
                </a:solidFill>
              </a:rPr>
              <a:t>statistical analysis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/>
              <a:t>(compute PS, SMD, RR, logistic regression, matching…)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2000" dirty="0"/>
              <a:t>There is </a:t>
            </a:r>
            <a:r>
              <a:rPr lang="en-GB" sz="2000" b="1" dirty="0">
                <a:solidFill>
                  <a:srgbClr val="00B050"/>
                </a:solidFill>
              </a:rPr>
              <a:t>NOT</a:t>
            </a:r>
            <a:r>
              <a:rPr lang="en-GB" sz="2000" dirty="0">
                <a:solidFill>
                  <a:srgbClr val="00B050"/>
                </a:solidFill>
              </a:rPr>
              <a:t> </a:t>
            </a:r>
            <a:r>
              <a:rPr lang="en-GB" sz="2000" b="1" dirty="0">
                <a:solidFill>
                  <a:srgbClr val="00B050"/>
                </a:solidFill>
              </a:rPr>
              <a:t>memory problem </a:t>
            </a:r>
            <a:r>
              <a:rPr lang="en-GB" sz="2000" dirty="0"/>
              <a:t>as it works in the “database space”.</a:t>
            </a:r>
          </a:p>
        </p:txBody>
      </p:sp>
      <p:pic>
        <p:nvPicPr>
          <p:cNvPr id="1028" name="Picture 4" descr="✅">
            <a:extLst>
              <a:ext uri="{FF2B5EF4-FFF2-40B4-BE49-F238E27FC236}">
                <a16:creationId xmlns:a16="http://schemas.microsoft.com/office/drawing/2014/main" id="{398BFAA1-79D6-412B-9333-F1E44C305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" y="206465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✅">
            <a:extLst>
              <a:ext uri="{FF2B5EF4-FFF2-40B4-BE49-F238E27FC236}">
                <a16:creationId xmlns:a16="http://schemas.microsoft.com/office/drawing/2014/main" id="{68254D83-65E4-49F8-8E0F-F8253AD16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06" y="279695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✅">
            <a:extLst>
              <a:ext uri="{FF2B5EF4-FFF2-40B4-BE49-F238E27FC236}">
                <a16:creationId xmlns:a16="http://schemas.microsoft.com/office/drawing/2014/main" id="{9B38864B-83CD-4BBC-80DC-936D815FD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" y="377142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⚠️">
            <a:extLst>
              <a:ext uri="{FF2B5EF4-FFF2-40B4-BE49-F238E27FC236}">
                <a16:creationId xmlns:a16="http://schemas.microsoft.com/office/drawing/2014/main" id="{C12B117F-F4AC-4531-B995-14A857ABE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77" y="44297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⚠️">
            <a:extLst>
              <a:ext uri="{FF2B5EF4-FFF2-40B4-BE49-F238E27FC236}">
                <a16:creationId xmlns:a16="http://schemas.microsoft.com/office/drawing/2014/main" id="{EDDCA3B9-5981-442F-960A-A236E2856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373" y="44258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9E046-A365-4D93-874E-FE170E2A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1BE5E38-0145-452B-94BF-83B9EE69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Writting bespoke code for the OMOP CDM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A5C372F-72E2-45A2-AD4C-BC04610B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2</a:t>
            </a:fld>
            <a:endParaRPr lang="en-GB"/>
          </a:p>
        </p:txBody>
      </p:sp>
      <p:pic>
        <p:nvPicPr>
          <p:cNvPr id="18" name="Picture 3" descr="⚠️">
            <a:extLst>
              <a:ext uri="{FF2B5EF4-FFF2-40B4-BE49-F238E27FC236}">
                <a16:creationId xmlns:a16="http://schemas.microsoft.com/office/drawing/2014/main" id="{05773138-50F3-4410-9F8C-089FA3ECE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874" y="199157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✅">
            <a:extLst>
              <a:ext uri="{FF2B5EF4-FFF2-40B4-BE49-F238E27FC236}">
                <a16:creationId xmlns:a16="http://schemas.microsoft.com/office/drawing/2014/main" id="{5BBE6968-0667-4D25-A416-25EFC86C6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874" y="26893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⚠️">
            <a:extLst>
              <a:ext uri="{FF2B5EF4-FFF2-40B4-BE49-F238E27FC236}">
                <a16:creationId xmlns:a16="http://schemas.microsoft.com/office/drawing/2014/main" id="{EBDB4A13-071E-4878-81AD-7679BD57B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874" y="33459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✅">
            <a:extLst>
              <a:ext uri="{FF2B5EF4-FFF2-40B4-BE49-F238E27FC236}">
                <a16:creationId xmlns:a16="http://schemas.microsoft.com/office/drawing/2014/main" id="{41080363-D168-4B8C-9095-28392F400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874" y="434996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BEDF5F9-A703-419E-B7A6-80AA4A9584BC}"/>
              </a:ext>
            </a:extLst>
          </p:cNvPr>
          <p:cNvSpPr/>
          <p:nvPr/>
        </p:nvSpPr>
        <p:spPr>
          <a:xfrm>
            <a:off x="0" y="1070006"/>
            <a:ext cx="12192000" cy="510259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F0C1C5-12F6-4E4C-8061-311E9377815B}"/>
              </a:ext>
            </a:extLst>
          </p:cNvPr>
          <p:cNvSpPr/>
          <p:nvPr/>
        </p:nvSpPr>
        <p:spPr>
          <a:xfrm>
            <a:off x="3848826" y="1809518"/>
            <a:ext cx="4298595" cy="3971915"/>
          </a:xfrm>
          <a:prstGeom prst="roundRect">
            <a:avLst>
              <a:gd name="adj" fmla="val 12438"/>
            </a:avLst>
          </a:prstGeom>
          <a:solidFill>
            <a:srgbClr val="FBDEC9"/>
          </a:solidFill>
          <a:ln>
            <a:solidFill>
              <a:srgbClr val="F0782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GB" sz="2800" b="1" dirty="0" err="1">
                <a:solidFill>
                  <a:schemeClr val="tx1"/>
                </a:solidFill>
              </a:rPr>
              <a:t>dbplyr</a:t>
            </a:r>
            <a:r>
              <a:rPr lang="en-GB" sz="2800" b="1" dirty="0">
                <a:solidFill>
                  <a:schemeClr val="tx1"/>
                </a:solidFill>
              </a:rPr>
              <a:t> package</a:t>
            </a:r>
          </a:p>
          <a:p>
            <a:pPr marL="0" indent="0" algn="ctr">
              <a:buNone/>
            </a:pPr>
            <a:endParaRPr lang="en-GB" sz="1600" b="1" dirty="0"/>
          </a:p>
          <a:p>
            <a:r>
              <a:rPr lang="en-GB" dirty="0">
                <a:solidFill>
                  <a:sysClr val="windowText" lastClr="000000"/>
                </a:solidFill>
              </a:rPr>
              <a:t>It is an R package </a:t>
            </a:r>
            <a:r>
              <a:rPr lang="en-GB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 </a:t>
            </a:r>
            <a:r>
              <a:rPr lang="en-GB" b="1" dirty="0">
                <a:solidFill>
                  <a:srgbClr val="00B050"/>
                </a:solidFill>
                <a:sym typeface="Wingdings" panose="05000000000000000000" pitchFamily="2" charset="2"/>
              </a:rPr>
              <a:t>R advantages</a:t>
            </a:r>
            <a:endParaRPr lang="en-GB" b="1" dirty="0">
              <a:solidFill>
                <a:srgbClr val="00B05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GB" dirty="0">
                <a:solidFill>
                  <a:sysClr val="windowText" lastClr="000000"/>
                </a:solidFill>
              </a:rPr>
              <a:t>User friendly </a:t>
            </a:r>
            <a:endParaRPr lang="en-GB" dirty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r>
              <a:rPr lang="en-GB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Statistical analysis </a:t>
            </a:r>
          </a:p>
          <a:p>
            <a:pPr marL="742950" lvl="1" indent="-285750">
              <a:buFontTx/>
              <a:buChar char="-"/>
            </a:pPr>
            <a:r>
              <a:rPr lang="en-GB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Simple commands </a:t>
            </a:r>
          </a:p>
          <a:p>
            <a:r>
              <a:rPr lang="en-GB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That works over SQL  </a:t>
            </a:r>
            <a:r>
              <a:rPr lang="en-GB" b="1" dirty="0">
                <a:solidFill>
                  <a:srgbClr val="00B050"/>
                </a:solidFill>
                <a:sym typeface="Wingdings" panose="05000000000000000000" pitchFamily="2" charset="2"/>
              </a:rPr>
              <a:t>SQL advantages</a:t>
            </a:r>
          </a:p>
          <a:p>
            <a:pPr marL="742950" lvl="1" indent="-285750">
              <a:spcAft>
                <a:spcPts val="1200"/>
              </a:spcAft>
              <a:buFontTx/>
              <a:buChar char="-"/>
            </a:pPr>
            <a:r>
              <a:rPr lang="en-GB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Memory problem solved</a:t>
            </a:r>
          </a:p>
          <a:p>
            <a:r>
              <a:rPr lang="en-GB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     </a:t>
            </a:r>
            <a:r>
              <a:rPr lang="en-GB" b="1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Some warnings:</a:t>
            </a:r>
          </a:p>
          <a:p>
            <a:pPr marL="742950" lvl="1" indent="-285750">
              <a:buFontTx/>
              <a:buChar char="-"/>
            </a:pPr>
            <a:r>
              <a:rPr lang="en-GB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Not all functions can be translated</a:t>
            </a:r>
          </a:p>
          <a:p>
            <a:pPr marL="742950" lvl="1" indent="-285750">
              <a:buFontTx/>
              <a:buChar char="-"/>
            </a:pPr>
            <a:r>
              <a:rPr lang="en-GB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Not always the easiest and efficient translation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pic>
        <p:nvPicPr>
          <p:cNvPr id="23" name="Picture 3" descr="⚠️">
            <a:extLst>
              <a:ext uri="{FF2B5EF4-FFF2-40B4-BE49-F238E27FC236}">
                <a16:creationId xmlns:a16="http://schemas.microsoft.com/office/drawing/2014/main" id="{6B71E523-2151-4439-80F8-E3A4D9DDB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40" y="432993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⚠️">
            <a:extLst>
              <a:ext uri="{FF2B5EF4-FFF2-40B4-BE49-F238E27FC236}">
                <a16:creationId xmlns:a16="http://schemas.microsoft.com/office/drawing/2014/main" id="{38006957-F5B8-42F2-9066-5FD63E45C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415" y="432993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466FFE-B89C-4503-BAA7-999CD9C0BE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7893" y="2810998"/>
            <a:ext cx="1001163" cy="98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0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238</Words>
  <Application>Microsoft Office PowerPoint</Application>
  <PresentationFormat>Widescreen</PresentationFormat>
  <Paragraphs>34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WordVisi_MSFontService</vt:lpstr>
      <vt:lpstr>Office Theme</vt:lpstr>
      <vt:lpstr>Writing bespoke code for the OMOP CDM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Propensity Score methods</dc:title>
  <dc:creator>Marti Catala Sabate</dc:creator>
  <cp:lastModifiedBy>Marti Catala Sabate</cp:lastModifiedBy>
  <cp:revision>5</cp:revision>
  <dcterms:created xsi:type="dcterms:W3CDTF">2022-06-09T08:58:00Z</dcterms:created>
  <dcterms:modified xsi:type="dcterms:W3CDTF">2022-09-28T10:03:03Z</dcterms:modified>
</cp:coreProperties>
</file>