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0" r:id="rId8"/>
    <p:sldId id="261" r:id="rId9"/>
    <p:sldId id="262" r:id="rId10"/>
    <p:sldId id="264" r:id="rId11"/>
    <p:sldId id="263" r:id="rId12"/>
    <p:sldId id="267" r:id="rId13"/>
    <p:sldId id="268"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99331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2506366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221650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340270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270366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7420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377592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46773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34349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1025918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FE958DC-8468-4D72-A15A-D34A0C14A093}" type="datetimeFigureOut">
              <a:rPr lang="ko-KR" altLang="en-US" smtClean="0"/>
              <a:t>2016-03-30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405995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958DC-8468-4D72-A15A-D34A0C14A093}" type="datetimeFigureOut">
              <a:rPr lang="ko-KR" altLang="en-US" smtClean="0"/>
              <a:t>2016-03-30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3875A-EE9D-46C9-A418-13B6FFA2B434}" type="slidenum">
              <a:rPr lang="ko-KR" altLang="en-US" smtClean="0"/>
              <a:t>‹#›</a:t>
            </a:fld>
            <a:endParaRPr lang="ko-KR" altLang="en-US"/>
          </a:p>
        </p:txBody>
      </p:sp>
    </p:spTree>
    <p:extLst>
      <p:ext uri="{BB962C8B-B14F-4D97-AF65-F5344CB8AC3E}">
        <p14:creationId xmlns:p14="http://schemas.microsoft.com/office/powerpoint/2010/main" val="1751587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9600" dirty="0" smtClean="0"/>
              <a:t>나를 소개하기</a:t>
            </a:r>
            <a:endParaRPr lang="ko-KR" altLang="en-US" sz="9600" dirty="0"/>
          </a:p>
        </p:txBody>
      </p:sp>
      <p:sp>
        <p:nvSpPr>
          <p:cNvPr id="3" name="부제목 2"/>
          <p:cNvSpPr>
            <a:spLocks noGrp="1"/>
          </p:cNvSpPr>
          <p:nvPr>
            <p:ph type="subTitle" idx="1"/>
          </p:nvPr>
        </p:nvSpPr>
        <p:spPr>
          <a:xfrm>
            <a:off x="2146300" y="4499505"/>
            <a:ext cx="9144000" cy="1655762"/>
          </a:xfrm>
        </p:spPr>
        <p:txBody>
          <a:bodyPr/>
          <a:lstStyle/>
          <a:p>
            <a:pPr algn="r"/>
            <a:r>
              <a:rPr lang="en-US" altLang="ko-KR" dirty="0" smtClean="0"/>
              <a:t>201601560 </a:t>
            </a:r>
            <a:r>
              <a:rPr lang="ko-KR" altLang="en-US" dirty="0" smtClean="0"/>
              <a:t>컴퓨터 공학부 </a:t>
            </a:r>
            <a:r>
              <a:rPr lang="ko-KR" altLang="en-US" dirty="0" err="1" smtClean="0"/>
              <a:t>권혁모</a:t>
            </a:r>
            <a:endParaRPr lang="ko-KR" altLang="en-US" dirty="0"/>
          </a:p>
        </p:txBody>
      </p:sp>
    </p:spTree>
    <p:extLst>
      <p:ext uri="{BB962C8B-B14F-4D97-AF65-F5344CB8AC3E}">
        <p14:creationId xmlns:p14="http://schemas.microsoft.com/office/powerpoint/2010/main" val="1936121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lang="en-US" altLang="ko-KR" sz="8800" dirty="0" smtClean="0"/>
              <a:t>Paradigm</a:t>
            </a:r>
            <a:endParaRPr lang="ko-KR" altLang="en-US" sz="8800" dirty="0"/>
          </a:p>
        </p:txBody>
      </p:sp>
      <p:sp>
        <p:nvSpPr>
          <p:cNvPr id="3" name="내용 개체 틀 2"/>
          <p:cNvSpPr>
            <a:spLocks noGrp="1"/>
          </p:cNvSpPr>
          <p:nvPr>
            <p:ph idx="1"/>
          </p:nvPr>
        </p:nvSpPr>
        <p:spPr/>
        <p:txBody>
          <a:bodyPr>
            <a:noAutofit/>
          </a:bodyPr>
          <a:lstStyle/>
          <a:p>
            <a:pPr marL="0" indent="0">
              <a:buNone/>
            </a:pPr>
            <a:r>
              <a:rPr lang="en-US" altLang="ko-KR" dirty="0"/>
              <a:t>Though the concept of a set has proven fruitful in mathematics, the prototype approach in some ways corresponds more closely to the way people seem to acquire knowledge from concrete situations. The difficulty with sets stems from their abstractness; people seem to be a lot better at dealing with specific examples first, then </a:t>
            </a:r>
            <a:r>
              <a:rPr lang="en-US" altLang="ko-KR" dirty="0" smtClean="0"/>
              <a:t>generalizing </a:t>
            </a:r>
            <a:r>
              <a:rPr lang="en-US" altLang="ko-KR" dirty="0"/>
              <a:t>from them than they are at absorbing general abstract principles first, and later applying them in particular cases</a:t>
            </a:r>
            <a:r>
              <a:rPr lang="en-US" altLang="ko-KR" dirty="0" smtClean="0"/>
              <a:t>.</a:t>
            </a:r>
          </a:p>
          <a:p>
            <a:pPr marL="0" indent="0">
              <a:buNone/>
            </a:pPr>
            <a:endParaRPr lang="en-US" altLang="ko-KR" sz="2400" dirty="0"/>
          </a:p>
          <a:p>
            <a:pPr marL="0" indent="0" algn="r">
              <a:buNone/>
            </a:pPr>
            <a:r>
              <a:rPr lang="en-US" altLang="ko-KR" sz="2200" dirty="0" smtClean="0"/>
              <a:t>http</a:t>
            </a:r>
            <a:r>
              <a:rPr lang="en-US" altLang="ko-KR" sz="2200" dirty="0"/>
              <a:t>://web.media.mit.edu/~lieber/Lieberary/OOP/Delegation/Delegation.html</a:t>
            </a:r>
            <a:endParaRPr lang="ko-KR" altLang="en-US" sz="2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15794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3006" y="1027906"/>
            <a:ext cx="4185987" cy="4351338"/>
          </a:xfrm>
        </p:spPr>
      </p:pic>
    </p:spTree>
    <p:extLst>
      <p:ext uri="{BB962C8B-B14F-4D97-AF65-F5344CB8AC3E}">
        <p14:creationId xmlns:p14="http://schemas.microsoft.com/office/powerpoint/2010/main" val="573743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내용 개체 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4250" y="1690688"/>
            <a:ext cx="5143500" cy="3181350"/>
          </a:xfrm>
        </p:spPr>
      </p:pic>
    </p:spTree>
    <p:extLst>
      <p:ext uri="{BB962C8B-B14F-4D97-AF65-F5344CB8AC3E}">
        <p14:creationId xmlns:p14="http://schemas.microsoft.com/office/powerpoint/2010/main" val="1832313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lang="ko-KR" altLang="en-US" sz="6000" dirty="0" smtClean="0"/>
              <a:t>컴퓨터는 그릇이 아니다</a:t>
            </a:r>
            <a:endParaRPr lang="ko-KR" altLang="en-US" sz="6000" dirty="0"/>
          </a:p>
        </p:txBody>
      </p:sp>
      <p:sp>
        <p:nvSpPr>
          <p:cNvPr id="3" name="내용 개체 틀 2"/>
          <p:cNvSpPr>
            <a:spLocks noGrp="1"/>
          </p:cNvSpPr>
          <p:nvPr>
            <p:ph idx="1"/>
          </p:nvPr>
        </p:nvSpPr>
        <p:spPr/>
        <p:txBody>
          <a:bodyPr/>
          <a:lstStyle/>
          <a:p>
            <a:pPr marL="0" indent="0">
              <a:lnSpc>
                <a:spcPts val="3800"/>
              </a:lnSpc>
              <a:buNone/>
            </a:pPr>
            <a:r>
              <a:rPr lang="ko-KR" altLang="en-US" dirty="0"/>
              <a:t>오로지 </a:t>
            </a:r>
            <a:r>
              <a:rPr lang="en-US" altLang="ko-KR" dirty="0"/>
              <a:t>1-2</a:t>
            </a:r>
            <a:r>
              <a:rPr lang="ko-KR" altLang="en-US" dirty="0"/>
              <a:t>년 뒤만을 생각하는 좁은 시야로 살던 고등학생 패러다임은 이제 저 멀리 치우고</a:t>
            </a:r>
            <a:r>
              <a:rPr lang="en-US" altLang="ko-KR" dirty="0"/>
              <a:t>, </a:t>
            </a:r>
            <a:r>
              <a:rPr lang="ko-KR" altLang="en-US" dirty="0"/>
              <a:t>이제는 </a:t>
            </a:r>
            <a:r>
              <a:rPr lang="en-US" altLang="ko-KR" dirty="0"/>
              <a:t>20</a:t>
            </a:r>
            <a:r>
              <a:rPr lang="ko-KR" altLang="en-US" dirty="0"/>
              <a:t>년 뒤를 생각하는 넓은 시야로 인생을 살아야 한다고 생각한다</a:t>
            </a:r>
            <a:r>
              <a:rPr lang="en-US" altLang="ko-KR" dirty="0"/>
              <a:t>. </a:t>
            </a:r>
            <a:r>
              <a:rPr lang="ko-KR" altLang="en-US" dirty="0"/>
              <a:t>이제 오직 하나 남은 내 인생의 마지막 굉장한 꿈과 비전을 위해서 죽을힘을 다해야 할 시기이다</a:t>
            </a:r>
            <a:r>
              <a:rPr lang="en-US" altLang="ko-KR" dirty="0"/>
              <a:t>. </a:t>
            </a:r>
            <a:r>
              <a:rPr lang="ko-KR" altLang="en-US" dirty="0"/>
              <a:t>좋은 대학원에 진학하고 좋은 회사에 취직하는 것은 그 굉장한 꿈과 비전을 </a:t>
            </a:r>
            <a:r>
              <a:rPr lang="ko-KR" altLang="en-US" dirty="0" smtClean="0"/>
              <a:t>실현하기 위한 </a:t>
            </a:r>
            <a:r>
              <a:rPr lang="ko-KR" altLang="en-US" dirty="0"/>
              <a:t>전략일 뿐이다</a:t>
            </a:r>
            <a:r>
              <a:rPr lang="en-US" altLang="ko-KR" dirty="0" smtClean="0"/>
              <a:t>.</a:t>
            </a:r>
          </a:p>
          <a:p>
            <a:pPr marL="0" indent="0">
              <a:lnSpc>
                <a:spcPct val="100000"/>
              </a:lnSpc>
              <a:buNone/>
            </a:pPr>
            <a:endParaRPr lang="en-US" altLang="ko-KR" sz="1000" dirty="0" smtClean="0"/>
          </a:p>
          <a:p>
            <a:pPr marL="0" indent="0" algn="r">
              <a:buNone/>
            </a:pPr>
            <a:r>
              <a:rPr lang="en-US" altLang="ko-KR" sz="2400" dirty="0" smtClean="0"/>
              <a:t>http</a:t>
            </a:r>
            <a:r>
              <a:rPr lang="en-US" altLang="ko-KR" sz="2400" dirty="0"/>
              <a:t>://</a:t>
            </a:r>
            <a:r>
              <a:rPr lang="en-US" altLang="ko-KR" sz="2400" dirty="0" smtClean="0"/>
              <a:t>blog.naver.com/holpi37/60148647321</a:t>
            </a:r>
          </a:p>
          <a:p>
            <a:pPr marL="0" indent="0" algn="r">
              <a:buNone/>
            </a:pPr>
            <a:r>
              <a:rPr lang="ko-KR" altLang="en-US" sz="2400" dirty="0" smtClean="0"/>
              <a:t>서울대학교 </a:t>
            </a:r>
            <a:r>
              <a:rPr lang="ko-KR" altLang="en-US" sz="2400" dirty="0"/>
              <a:t>기계항공공학부 김종원 교수</a:t>
            </a:r>
          </a:p>
        </p:txBody>
      </p:sp>
    </p:spTree>
    <p:extLst>
      <p:ext uri="{BB962C8B-B14F-4D97-AF65-F5344CB8AC3E}">
        <p14:creationId xmlns:p14="http://schemas.microsoft.com/office/powerpoint/2010/main" val="994292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a:bodyPr>
          <a:lstStyle/>
          <a:p>
            <a:pPr algn="ctr"/>
            <a:r>
              <a:rPr lang="ko-KR" altLang="en-US" sz="6000" dirty="0" smtClean="0"/>
              <a:t>자신을 표현하는 것</a:t>
            </a:r>
            <a:endParaRPr lang="ko-KR" altLang="en-US" sz="6000" dirty="0"/>
          </a:p>
        </p:txBody>
      </p:sp>
      <p:pic>
        <p:nvPicPr>
          <p:cNvPr id="7" name="내용 개체 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876436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a:bodyPr>
          <a:lstStyle/>
          <a:p>
            <a:pPr algn="ctr"/>
            <a:r>
              <a:rPr lang="en-US" altLang="ko-KR" sz="8800" dirty="0" smtClean="0"/>
              <a:t>rendezvous</a:t>
            </a:r>
            <a:endParaRPr lang="ko-KR" altLang="en-US" sz="8800" dirty="0"/>
          </a:p>
        </p:txBody>
      </p:sp>
      <p:pic>
        <p:nvPicPr>
          <p:cNvPr id="9" name="내용 개체 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649861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1745" y="1825625"/>
            <a:ext cx="7828510" cy="4351338"/>
          </a:xfrm>
        </p:spPr>
      </p:pic>
      <p:sp>
        <p:nvSpPr>
          <p:cNvPr id="5" name="제목 3"/>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8800" dirty="0" smtClean="0"/>
              <a:t>rendezvous</a:t>
            </a:r>
            <a:endParaRPr lang="ko-KR" altLang="en-US" sz="8800" dirty="0"/>
          </a:p>
        </p:txBody>
      </p:sp>
    </p:spTree>
    <p:extLst>
      <p:ext uri="{BB962C8B-B14F-4D97-AF65-F5344CB8AC3E}">
        <p14:creationId xmlns:p14="http://schemas.microsoft.com/office/powerpoint/2010/main" val="1677968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03569" y="898525"/>
            <a:ext cx="2476500" cy="2476500"/>
          </a:xfrm>
        </p:spPr>
      </p:pic>
      <p:pic>
        <p:nvPicPr>
          <p:cNvPr id="6" name="그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1349" y="3577431"/>
            <a:ext cx="3072581" cy="2476500"/>
          </a:xfrm>
          <a:prstGeom prst="rect">
            <a:avLst/>
          </a:prstGeom>
        </p:spPr>
      </p:pic>
      <p:pic>
        <p:nvPicPr>
          <p:cNvPr id="7" name="그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2076" y="897731"/>
            <a:ext cx="2476500" cy="2476500"/>
          </a:xfrm>
          <a:prstGeom prst="rect">
            <a:avLst/>
          </a:prstGeom>
        </p:spPr>
      </p:pic>
      <p:pic>
        <p:nvPicPr>
          <p:cNvPr id="8" name="그림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40783" y="3577431"/>
            <a:ext cx="2476500" cy="2476500"/>
          </a:xfrm>
          <a:prstGeom prst="rect">
            <a:avLst/>
          </a:prstGeom>
        </p:spPr>
      </p:pic>
      <p:pic>
        <p:nvPicPr>
          <p:cNvPr id="9" name="그림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95062" y="897731"/>
            <a:ext cx="2476500" cy="2476500"/>
          </a:xfrm>
          <a:prstGeom prst="rect">
            <a:avLst/>
          </a:prstGeom>
        </p:spPr>
      </p:pic>
    </p:spTree>
    <p:extLst>
      <p:ext uri="{BB962C8B-B14F-4D97-AF65-F5344CB8AC3E}">
        <p14:creationId xmlns:p14="http://schemas.microsoft.com/office/powerpoint/2010/main" val="3225999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내용 개체 틀 1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53331" y="1152525"/>
            <a:ext cx="4351338" cy="4351338"/>
          </a:xfrm>
        </p:spPr>
      </p:pic>
      <p:sp>
        <p:nvSpPr>
          <p:cNvPr id="12" name="내용 개체 틀 11"/>
          <p:cNvSpPr>
            <a:spLocks noGrp="1"/>
          </p:cNvSpPr>
          <p:nvPr>
            <p:ph sz="half" idx="2"/>
          </p:nvPr>
        </p:nvSpPr>
        <p:spPr>
          <a:xfrm>
            <a:off x="6172200" y="1152525"/>
            <a:ext cx="5181600" cy="4351338"/>
          </a:xfrm>
        </p:spPr>
        <p:txBody>
          <a:bodyPr>
            <a:normAutofit/>
          </a:bodyPr>
          <a:lstStyle/>
          <a:p>
            <a:pPr marL="0" indent="0" algn="ctr">
              <a:lnSpc>
                <a:spcPct val="100000"/>
              </a:lnSpc>
              <a:buNone/>
            </a:pPr>
            <a:r>
              <a:rPr lang="en-US" altLang="ko-KR" sz="25600" dirty="0" err="1" smtClean="0">
                <a:latin typeface="Arial" panose="020B0604020202020204" pitchFamily="34" charset="0"/>
                <a:cs typeface="Arial" panose="020B0604020202020204" pitchFamily="34" charset="0"/>
              </a:rPr>
              <a:t>io</a:t>
            </a:r>
            <a:endParaRPr lang="ko-KR" altLang="en-US" sz="25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062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ln>
            <a:solidFill>
              <a:schemeClr val="bg1"/>
            </a:solidFill>
          </a:ln>
        </p:spPr>
        <p:txBody>
          <a:bodyPr>
            <a:normAutofit/>
          </a:bodyPr>
          <a:lstStyle/>
          <a:p>
            <a:pPr marL="0" indent="0">
              <a:buNone/>
            </a:pPr>
            <a:r>
              <a:rPr lang="en-US" altLang="ko-KR" sz="3200" dirty="0" smtClean="0">
                <a:latin typeface="Helvetica" panose="020B0604020202020204" pitchFamily="34" charset="0"/>
                <a:ea typeface="Verdana" panose="020B0604030504040204" pitchFamily="34" charset="0"/>
                <a:cs typeface="Helvetica" panose="020B0604020202020204" pitchFamily="34" charset="0"/>
              </a:rPr>
              <a:t>People who can code in the world of technology companies are a dime a dozen and get no respect. People who can code in biology, medicine, government, sociology, physics, history, and mathematics are respected and can do amazing things to advance those disciplines.</a:t>
            </a:r>
          </a:p>
          <a:p>
            <a:pPr marL="0" indent="0" algn="r">
              <a:buNone/>
            </a:pPr>
            <a:r>
              <a:rPr lang="en-US" altLang="ko-KR" sz="2400" dirty="0" smtClean="0">
                <a:latin typeface="Helvetica" panose="020B0604020202020204" pitchFamily="34" charset="0"/>
                <a:ea typeface="Verdana" panose="020B0604030504040204" pitchFamily="34" charset="0"/>
                <a:cs typeface="Helvetica" panose="020B0604020202020204" pitchFamily="34" charset="0"/>
              </a:rPr>
              <a:t>http://learnpythonthehardway.org/book/advice.html</a:t>
            </a:r>
            <a:endParaRPr lang="ko-KR" altLang="en-US"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4494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lang="en-US" altLang="ko-KR" sz="8800" dirty="0" smtClean="0"/>
              <a:t>Paradigm</a:t>
            </a:r>
            <a:endParaRPr lang="ko-KR" altLang="en-US" sz="8800"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4990" y="1690688"/>
            <a:ext cx="7702020" cy="4621212"/>
          </a:xfrm>
        </p:spPr>
      </p:pic>
    </p:spTree>
    <p:extLst>
      <p:ext uri="{BB962C8B-B14F-4D97-AF65-F5344CB8AC3E}">
        <p14:creationId xmlns:p14="http://schemas.microsoft.com/office/powerpoint/2010/main" val="3443282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gn="ctr"/>
            <a:r>
              <a:rPr lang="en-US" altLang="ko-KR" sz="8800" dirty="0" smtClean="0"/>
              <a:t>Paradigm</a:t>
            </a:r>
            <a:endParaRPr lang="ko-KR" altLang="en-US" sz="8800" dirty="0"/>
          </a:p>
        </p:txBody>
      </p:sp>
      <p:sp>
        <p:nvSpPr>
          <p:cNvPr id="3" name="내용 개체 틀 2"/>
          <p:cNvSpPr>
            <a:spLocks noGrp="1"/>
          </p:cNvSpPr>
          <p:nvPr>
            <p:ph idx="1"/>
          </p:nvPr>
        </p:nvSpPr>
        <p:spPr/>
        <p:txBody>
          <a:bodyPr>
            <a:normAutofit/>
          </a:bodyPr>
          <a:lstStyle/>
          <a:p>
            <a:pPr marL="0" indent="0">
              <a:buNone/>
            </a:pPr>
            <a:endParaRPr lang="en-US" altLang="ko-KR" sz="3600" dirty="0" smtClean="0">
              <a:latin typeface="Helvetica" panose="020B0604020202020204" pitchFamily="34" charset="0"/>
              <a:cs typeface="Helvetica" panose="020B0604020202020204" pitchFamily="34" charset="0"/>
            </a:endParaRPr>
          </a:p>
          <a:p>
            <a:pPr marL="0" indent="0">
              <a:buNone/>
            </a:pPr>
            <a:r>
              <a:rPr lang="en-US" altLang="ko-KR" sz="3600" dirty="0" smtClean="0">
                <a:latin typeface="Helvetica" panose="020B0604020202020204" pitchFamily="34" charset="0"/>
                <a:cs typeface="Helvetica" panose="020B0604020202020204" pitchFamily="34" charset="0"/>
              </a:rPr>
              <a:t>One </a:t>
            </a:r>
            <a:r>
              <a:rPr lang="en-US" altLang="ko-KR" sz="3600" dirty="0">
                <a:latin typeface="Helvetica" panose="020B0604020202020204" pitchFamily="34" charset="0"/>
                <a:cs typeface="Helvetica" panose="020B0604020202020204" pitchFamily="34" charset="0"/>
              </a:rPr>
              <a:t>person’s paradise is another’s hell: relativism, </a:t>
            </a:r>
            <a:r>
              <a:rPr lang="en-US" altLang="ko-KR" sz="3600" dirty="0" err="1">
                <a:latin typeface="Helvetica" panose="020B0604020202020204" pitchFamily="34" charset="0"/>
                <a:cs typeface="Helvetica" panose="020B0604020202020204" pitchFamily="34" charset="0"/>
              </a:rPr>
              <a:t>perspectivism</a:t>
            </a:r>
            <a:r>
              <a:rPr lang="en-US" altLang="ko-KR" sz="3600" dirty="0">
                <a:latin typeface="Helvetica" panose="020B0604020202020204" pitchFamily="34" charset="0"/>
                <a:cs typeface="Helvetica" panose="020B0604020202020204" pitchFamily="34" charset="0"/>
              </a:rPr>
              <a:t>, individualism, and other terms for personal </a:t>
            </a:r>
            <a:r>
              <a:rPr lang="en-US" altLang="ko-KR" sz="3600" dirty="0" smtClean="0">
                <a:latin typeface="Helvetica" panose="020B0604020202020204" pitchFamily="34" charset="0"/>
                <a:cs typeface="Helvetica" panose="020B0604020202020204" pitchFamily="34" charset="0"/>
              </a:rPr>
              <a:t>preference</a:t>
            </a:r>
          </a:p>
          <a:p>
            <a:pPr marL="0" indent="0" algn="r">
              <a:buNone/>
            </a:pPr>
            <a:r>
              <a:rPr lang="en-US" altLang="ko-KR" sz="2400" dirty="0" smtClean="0">
                <a:latin typeface="Helvetica" panose="020B0604020202020204" pitchFamily="34" charset="0"/>
                <a:cs typeface="Helvetica" panose="020B0604020202020204" pitchFamily="34" charset="0"/>
              </a:rPr>
              <a:t>David </a:t>
            </a:r>
            <a:r>
              <a:rPr lang="en-US" altLang="ko-KR" sz="2400" dirty="0">
                <a:latin typeface="Helvetica" panose="020B0604020202020204" pitchFamily="34" charset="0"/>
                <a:cs typeface="Helvetica" panose="020B0604020202020204" pitchFamily="34" charset="0"/>
              </a:rPr>
              <a:t>Oliver </a:t>
            </a:r>
            <a:r>
              <a:rPr lang="en-US" altLang="ko-KR" sz="2400" dirty="0" err="1" smtClean="0">
                <a:latin typeface="Helvetica" panose="020B0604020202020204" pitchFamily="34" charset="0"/>
                <a:cs typeface="Helvetica" panose="020B0604020202020204" pitchFamily="34" charset="0"/>
              </a:rPr>
              <a:t>Kasdan</a:t>
            </a:r>
            <a:endParaRPr lang="en-US" altLang="ko-KR" sz="2400" dirty="0" smtClean="0">
              <a:latin typeface="Helvetica" panose="020B0604020202020204" pitchFamily="34" charset="0"/>
              <a:cs typeface="Helvetica" panose="020B0604020202020204" pitchFamily="34" charset="0"/>
            </a:endParaRPr>
          </a:p>
          <a:p>
            <a:pPr marL="0" indent="0" algn="r">
              <a:buNone/>
            </a:pPr>
            <a:r>
              <a:rPr lang="en-US" altLang="ko-KR" sz="2400" dirty="0" smtClean="0">
                <a:latin typeface="Helvetica" panose="020B0604020202020204" pitchFamily="34" charset="0"/>
                <a:cs typeface="Helvetica" panose="020B0604020202020204" pitchFamily="34" charset="0"/>
              </a:rPr>
              <a:t>a </a:t>
            </a:r>
            <a:r>
              <a:rPr lang="en-US" altLang="ko-KR" sz="2400" dirty="0">
                <a:latin typeface="Helvetica" panose="020B0604020202020204" pitchFamily="34" charset="0"/>
                <a:cs typeface="Helvetica" panose="020B0604020202020204" pitchFamily="34" charset="0"/>
              </a:rPr>
              <a:t>professor in the Department of Public </a:t>
            </a:r>
            <a:r>
              <a:rPr lang="en-US" altLang="ko-KR" sz="2400" dirty="0" smtClean="0">
                <a:latin typeface="Helvetica" panose="020B0604020202020204" pitchFamily="34" charset="0"/>
                <a:cs typeface="Helvetica" panose="020B0604020202020204" pitchFamily="34" charset="0"/>
              </a:rPr>
              <a:t>Administration</a:t>
            </a:r>
          </a:p>
          <a:p>
            <a:pPr marL="0" indent="0" algn="r">
              <a:buNone/>
            </a:pPr>
            <a:r>
              <a:rPr lang="en-US" altLang="ko-KR" sz="2400" dirty="0" smtClean="0">
                <a:latin typeface="Helvetica" panose="020B0604020202020204" pitchFamily="34" charset="0"/>
                <a:cs typeface="Helvetica" panose="020B0604020202020204" pitchFamily="34" charset="0"/>
              </a:rPr>
              <a:t>at </a:t>
            </a:r>
            <a:r>
              <a:rPr lang="en-US" altLang="ko-KR" sz="2400" dirty="0">
                <a:latin typeface="Helvetica" panose="020B0604020202020204" pitchFamily="34" charset="0"/>
                <a:cs typeface="Helvetica" panose="020B0604020202020204" pitchFamily="34" charset="0"/>
              </a:rPr>
              <a:t>Incheon National University</a:t>
            </a:r>
            <a:endParaRPr lang="ko-KR" altLang="en-US"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99566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255</Words>
  <Application>Microsoft Office PowerPoint</Application>
  <PresentationFormat>와이드스크린</PresentationFormat>
  <Paragraphs>24</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맑은 고딕</vt:lpstr>
      <vt:lpstr>Arial</vt:lpstr>
      <vt:lpstr>Helvetica</vt:lpstr>
      <vt:lpstr>Verdana</vt:lpstr>
      <vt:lpstr>Office 테마</vt:lpstr>
      <vt:lpstr>나를 소개하기</vt:lpstr>
      <vt:lpstr>자신을 표현하는 것</vt:lpstr>
      <vt:lpstr>rendezvous</vt:lpstr>
      <vt:lpstr>PowerPoint 프레젠테이션</vt:lpstr>
      <vt:lpstr>PowerPoint 프레젠테이션</vt:lpstr>
      <vt:lpstr>PowerPoint 프레젠테이션</vt:lpstr>
      <vt:lpstr>PowerPoint 프레젠테이션</vt:lpstr>
      <vt:lpstr>Paradigm</vt:lpstr>
      <vt:lpstr>Paradigm</vt:lpstr>
      <vt:lpstr>Paradigm</vt:lpstr>
      <vt:lpstr>PowerPoint 프레젠테이션</vt:lpstr>
      <vt:lpstr>PowerPoint 프레젠테이션</vt:lpstr>
      <vt:lpstr>컴퓨터는 그릇이 아니다</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컴픁</dc:title>
  <dc:creator>SH408</dc:creator>
  <cp:lastModifiedBy>SH408</cp:lastModifiedBy>
  <cp:revision>128</cp:revision>
  <dcterms:created xsi:type="dcterms:W3CDTF">2016-03-30T01:08:02Z</dcterms:created>
  <dcterms:modified xsi:type="dcterms:W3CDTF">2016-03-30T02:31:00Z</dcterms:modified>
</cp:coreProperties>
</file>