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12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4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58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21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06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30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01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6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08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38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43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95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8306" t="35725" r="12141" b="9686"/>
          <a:stretch/>
        </p:blipFill>
        <p:spPr>
          <a:xfrm>
            <a:off x="1187669" y="1343409"/>
            <a:ext cx="9101464" cy="351298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15007" y="578069"/>
            <a:ext cx="908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Im CNN werden für ein </a:t>
            </a:r>
            <a:r>
              <a:rPr lang="de-DE" dirty="0" err="1" smtClean="0"/>
              <a:t>ConvolutionLayer</a:t>
            </a:r>
            <a:r>
              <a:rPr lang="de-DE" dirty="0" smtClean="0"/>
              <a:t> weniger Gewichte benötigt, als für </a:t>
            </a:r>
            <a:r>
              <a:rPr lang="de-DE" dirty="0" err="1" smtClean="0"/>
              <a:t>DenseLayer</a:t>
            </a:r>
            <a:r>
              <a:rPr lang="de-DE" dirty="0" smtClean="0"/>
              <a:t> im 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23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15" y="-94594"/>
            <a:ext cx="4990832" cy="408918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712" y="2322786"/>
            <a:ext cx="4866288" cy="36497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5951"/>
            <a:ext cx="4833443" cy="36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9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Andreas</dc:creator>
  <cp:lastModifiedBy>Andreas Andreas</cp:lastModifiedBy>
  <cp:revision>2</cp:revision>
  <dcterms:created xsi:type="dcterms:W3CDTF">2019-01-30T13:05:24Z</dcterms:created>
  <dcterms:modified xsi:type="dcterms:W3CDTF">2019-01-30T19:01:10Z</dcterms:modified>
</cp:coreProperties>
</file>